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0" r:id="rId3"/>
    <p:sldId id="257" r:id="rId4"/>
    <p:sldId id="260" r:id="rId5"/>
    <p:sldId id="261" r:id="rId6"/>
    <p:sldId id="344" r:id="rId7"/>
    <p:sldId id="262" r:id="rId8"/>
    <p:sldId id="263" r:id="rId9"/>
    <p:sldId id="353" r:id="rId10"/>
    <p:sldId id="264" r:id="rId11"/>
    <p:sldId id="265" r:id="rId12"/>
    <p:sldId id="351" r:id="rId13"/>
    <p:sldId id="350" r:id="rId14"/>
    <p:sldId id="348" r:id="rId15"/>
    <p:sldId id="268" r:id="rId16"/>
    <p:sldId id="266" r:id="rId17"/>
    <p:sldId id="356" r:id="rId18"/>
    <p:sldId id="267" r:id="rId19"/>
    <p:sldId id="355" r:id="rId20"/>
    <p:sldId id="269" r:id="rId21"/>
    <p:sldId id="270" r:id="rId22"/>
    <p:sldId id="271" r:id="rId23"/>
    <p:sldId id="319" r:id="rId24"/>
    <p:sldId id="328" r:id="rId25"/>
    <p:sldId id="313" r:id="rId26"/>
    <p:sldId id="272" r:id="rId27"/>
    <p:sldId id="273" r:id="rId28"/>
    <p:sldId id="274" r:id="rId29"/>
    <p:sldId id="275" r:id="rId30"/>
    <p:sldId id="276" r:id="rId31"/>
    <p:sldId id="318" r:id="rId32"/>
    <p:sldId id="277" r:id="rId33"/>
    <p:sldId id="278" r:id="rId34"/>
    <p:sldId id="279" r:id="rId35"/>
    <p:sldId id="326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314" r:id="rId44"/>
    <p:sldId id="287" r:id="rId45"/>
    <p:sldId id="288" r:id="rId46"/>
    <p:sldId id="289" r:id="rId47"/>
    <p:sldId id="290" r:id="rId48"/>
    <p:sldId id="291" r:id="rId49"/>
    <p:sldId id="292" r:id="rId50"/>
    <p:sldId id="354" r:id="rId51"/>
    <p:sldId id="312" r:id="rId52"/>
    <p:sldId id="293" r:id="rId53"/>
    <p:sldId id="294" r:id="rId54"/>
    <p:sldId id="297" r:id="rId55"/>
    <p:sldId id="315" r:id="rId56"/>
    <p:sldId id="298" r:id="rId57"/>
    <p:sldId id="299" r:id="rId58"/>
    <p:sldId id="346" r:id="rId59"/>
    <p:sldId id="300" r:id="rId60"/>
    <p:sldId id="303" r:id="rId61"/>
    <p:sldId id="304" r:id="rId62"/>
    <p:sldId id="305" r:id="rId63"/>
    <p:sldId id="306" r:id="rId64"/>
    <p:sldId id="307" r:id="rId65"/>
    <p:sldId id="301" r:id="rId66"/>
    <p:sldId id="302" r:id="rId67"/>
    <p:sldId id="320" r:id="rId68"/>
    <p:sldId id="321" r:id="rId69"/>
    <p:sldId id="322" r:id="rId70"/>
    <p:sldId id="323" r:id="rId71"/>
    <p:sldId id="334" r:id="rId72"/>
    <p:sldId id="308" r:id="rId73"/>
    <p:sldId id="330" r:id="rId74"/>
    <p:sldId id="331" r:id="rId75"/>
    <p:sldId id="347" r:id="rId7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35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28E8-9F1A-439D-99E1-C83BFEE8669F}" type="datetimeFigureOut">
              <a:rPr lang="es-ES" smtClean="0"/>
              <a:pPr/>
              <a:t>16/06/2025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1E97D-B8A9-40F4-9605-AD9A4CC6680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727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28E8-9F1A-439D-99E1-C83BFEE8669F}" type="datetimeFigureOut">
              <a:rPr lang="es-ES" smtClean="0"/>
              <a:pPr/>
              <a:t>16/06/2025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1E97D-B8A9-40F4-9605-AD9A4CC6680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0806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28E8-9F1A-439D-99E1-C83BFEE8669F}" type="datetimeFigureOut">
              <a:rPr lang="es-ES" smtClean="0"/>
              <a:pPr/>
              <a:t>16/06/2025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1E97D-B8A9-40F4-9605-AD9A4CC6680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3639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28E8-9F1A-439D-99E1-C83BFEE8669F}" type="datetimeFigureOut">
              <a:rPr lang="es-ES" smtClean="0"/>
              <a:pPr/>
              <a:t>16/06/2025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1E97D-B8A9-40F4-9605-AD9A4CC6680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19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28E8-9F1A-439D-99E1-C83BFEE8669F}" type="datetimeFigureOut">
              <a:rPr lang="es-ES" smtClean="0"/>
              <a:pPr/>
              <a:t>16/06/2025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1E97D-B8A9-40F4-9605-AD9A4CC6680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1336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28E8-9F1A-439D-99E1-C83BFEE8669F}" type="datetimeFigureOut">
              <a:rPr lang="es-ES" smtClean="0"/>
              <a:pPr/>
              <a:t>16/06/2025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1E97D-B8A9-40F4-9605-AD9A4CC6680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045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28E8-9F1A-439D-99E1-C83BFEE8669F}" type="datetimeFigureOut">
              <a:rPr lang="es-ES" smtClean="0"/>
              <a:pPr/>
              <a:t>16/06/2025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1E97D-B8A9-40F4-9605-AD9A4CC6680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043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28E8-9F1A-439D-99E1-C83BFEE8669F}" type="datetimeFigureOut">
              <a:rPr lang="es-ES" smtClean="0"/>
              <a:pPr/>
              <a:t>16/06/2025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1E97D-B8A9-40F4-9605-AD9A4CC6680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857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28E8-9F1A-439D-99E1-C83BFEE8669F}" type="datetimeFigureOut">
              <a:rPr lang="es-ES" smtClean="0"/>
              <a:pPr/>
              <a:t>16/06/2025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1E97D-B8A9-40F4-9605-AD9A4CC6680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3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28E8-9F1A-439D-99E1-C83BFEE8669F}" type="datetimeFigureOut">
              <a:rPr lang="es-ES" smtClean="0"/>
              <a:pPr/>
              <a:t>16/06/2025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1E97D-B8A9-40F4-9605-AD9A4CC6680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8236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28E8-9F1A-439D-99E1-C83BFEE8669F}" type="datetimeFigureOut">
              <a:rPr lang="es-ES" smtClean="0"/>
              <a:pPr/>
              <a:t>16/06/2025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1E97D-B8A9-40F4-9605-AD9A4CC6680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3839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A28E8-9F1A-439D-99E1-C83BFEE8669F}" type="datetimeFigureOut">
              <a:rPr lang="es-ES" smtClean="0"/>
              <a:pPr/>
              <a:t>16/06/2025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1E97D-B8A9-40F4-9605-AD9A4CC6680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60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636912"/>
            <a:ext cx="6444208" cy="3384376"/>
          </a:xfrm>
        </p:spPr>
        <p:txBody>
          <a:bodyPr>
            <a:normAutofit/>
          </a:bodyPr>
          <a:lstStyle/>
          <a:p>
            <a:r>
              <a:rPr lang="es-ES" dirty="0" err="1">
                <a:solidFill>
                  <a:schemeClr val="bg1"/>
                </a:solidFill>
                <a:latin typeface="Arial Black" pitchFamily="34" charset="0"/>
              </a:rPr>
              <a:t>lendas</a:t>
            </a:r>
            <a:br>
              <a:rPr lang="es-ES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es-ES" dirty="0">
                <a:solidFill>
                  <a:schemeClr val="bg1"/>
                </a:solidFill>
                <a:latin typeface="Arial Black" pitchFamily="34" charset="0"/>
              </a:rPr>
              <a:t>contos</a:t>
            </a:r>
            <a:br>
              <a:rPr lang="es-ES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es-ES" dirty="0" err="1">
                <a:solidFill>
                  <a:schemeClr val="bg1"/>
                </a:solidFill>
                <a:latin typeface="Arial Black" pitchFamily="34" charset="0"/>
              </a:rPr>
              <a:t>crenzas</a:t>
            </a:r>
            <a:br>
              <a:rPr lang="es-ES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es-ES" dirty="0">
                <a:solidFill>
                  <a:schemeClr val="bg1"/>
                </a:solidFill>
                <a:latin typeface="Arial Black" pitchFamily="34" charset="0"/>
              </a:rPr>
              <a:t>…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3001" y="908720"/>
            <a:ext cx="9144000" cy="1752600"/>
          </a:xfrm>
        </p:spPr>
        <p:txBody>
          <a:bodyPr>
            <a:normAutofit/>
          </a:bodyPr>
          <a:lstStyle/>
          <a:p>
            <a:r>
              <a:rPr lang="es-ES" sz="48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rial Black" pitchFamily="34" charset="0"/>
              </a:rPr>
              <a:t>A AUGA EN GALICIA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34"/>
          <a:stretch/>
        </p:blipFill>
        <p:spPr>
          <a:xfrm>
            <a:off x="5436096" y="2184091"/>
            <a:ext cx="3707904" cy="476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24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476" y="0"/>
            <a:ext cx="9144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CHUVIA</a:t>
            </a:r>
          </a:p>
          <a:p>
            <a:r>
              <a:rPr lang="es-ES" sz="2000" b="1" dirty="0">
                <a:solidFill>
                  <a:schemeClr val="bg1"/>
                </a:solidFill>
              </a:rPr>
              <a:t>Nos </a:t>
            </a:r>
            <a:r>
              <a:rPr lang="es-ES" sz="2000" b="1" dirty="0" err="1">
                <a:solidFill>
                  <a:schemeClr val="bg1"/>
                </a:solidFill>
              </a:rPr>
              <a:t>primeiros</a:t>
            </a:r>
            <a:r>
              <a:rPr lang="es-ES" sz="2000" b="1" dirty="0">
                <a:solidFill>
                  <a:schemeClr val="bg1"/>
                </a:solidFill>
              </a:rPr>
              <a:t> tempos do cristianismo </a:t>
            </a:r>
            <a:r>
              <a:rPr lang="es-ES" sz="2000" b="1" dirty="0" err="1">
                <a:solidFill>
                  <a:schemeClr val="bg1"/>
                </a:solidFill>
              </a:rPr>
              <a:t>crian</a:t>
            </a:r>
            <a:r>
              <a:rPr lang="es-ES" sz="2000" b="1" dirty="0">
                <a:solidFill>
                  <a:schemeClr val="bg1"/>
                </a:solidFill>
              </a:rPr>
              <a:t> que a </a:t>
            </a:r>
            <a:r>
              <a:rPr lang="es-ES" sz="2000" b="1" dirty="0" err="1">
                <a:solidFill>
                  <a:schemeClr val="bg1"/>
                </a:solidFill>
              </a:rPr>
              <a:t>chuvia</a:t>
            </a:r>
            <a:r>
              <a:rPr lang="es-ES" sz="2000" b="1" dirty="0">
                <a:solidFill>
                  <a:schemeClr val="bg1"/>
                </a:solidFill>
              </a:rPr>
              <a:t> en Galicia se producía como consecuencia do </a:t>
            </a:r>
            <a:r>
              <a:rPr lang="es-ES" sz="2000" b="1" dirty="0" err="1">
                <a:solidFill>
                  <a:schemeClr val="bg1"/>
                </a:solidFill>
              </a:rPr>
              <a:t>encontro</a:t>
            </a:r>
            <a:r>
              <a:rPr lang="es-ES" sz="2000" b="1" dirty="0">
                <a:solidFill>
                  <a:schemeClr val="bg1"/>
                </a:solidFill>
              </a:rPr>
              <a:t> entre </a:t>
            </a:r>
            <a:r>
              <a:rPr lang="es-ES" sz="2000" b="1" dirty="0" err="1">
                <a:solidFill>
                  <a:schemeClr val="bg1"/>
                </a:solidFill>
              </a:rPr>
              <a:t>dous</a:t>
            </a:r>
            <a:r>
              <a:rPr lang="es-ES" sz="2000" b="1" dirty="0">
                <a:solidFill>
                  <a:schemeClr val="bg1"/>
                </a:solidFill>
              </a:rPr>
              <a:t> espíritus divinos. Deus </a:t>
            </a:r>
            <a:r>
              <a:rPr lang="es-ES" sz="2000" b="1" dirty="0" err="1">
                <a:solidFill>
                  <a:schemeClr val="bg1"/>
                </a:solidFill>
              </a:rPr>
              <a:t>sérvese</a:t>
            </a:r>
            <a:r>
              <a:rPr lang="es-ES" sz="2000" b="1" dirty="0">
                <a:solidFill>
                  <a:schemeClr val="bg1"/>
                </a:solidFill>
              </a:rPr>
              <a:t> da </a:t>
            </a:r>
            <a:r>
              <a:rPr lang="es-ES" sz="2000" b="1" dirty="0" err="1">
                <a:solidFill>
                  <a:schemeClr val="bg1"/>
                </a:solidFill>
              </a:rPr>
              <a:t>Virxe</a:t>
            </a:r>
            <a:r>
              <a:rPr lang="es-ES" sz="2000" b="1" dirty="0">
                <a:solidFill>
                  <a:schemeClr val="bg1"/>
                </a:solidFill>
              </a:rPr>
              <a:t> da Luz para mandar a </a:t>
            </a:r>
            <a:r>
              <a:rPr lang="es-ES" sz="2000" b="1" dirty="0" err="1">
                <a:solidFill>
                  <a:schemeClr val="bg1"/>
                </a:solidFill>
              </a:rPr>
              <a:t>chuvia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ás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persoas</a:t>
            </a:r>
            <a:r>
              <a:rPr lang="es-ES" sz="2000" b="1" dirty="0">
                <a:solidFill>
                  <a:schemeClr val="bg1"/>
                </a:solidFill>
              </a:rPr>
              <a:t>. </a:t>
            </a:r>
            <a:r>
              <a:rPr lang="es-ES" sz="2000" b="1" dirty="0" err="1">
                <a:solidFill>
                  <a:schemeClr val="bg1"/>
                </a:solidFill>
              </a:rPr>
              <a:t>Preséntalla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ao</a:t>
            </a:r>
            <a:r>
              <a:rPr lang="es-ES" sz="2000" b="1" dirty="0">
                <a:solidFill>
                  <a:schemeClr val="bg1"/>
                </a:solidFill>
              </a:rPr>
              <a:t> Príncipe das </a:t>
            </a:r>
            <a:r>
              <a:rPr lang="es-ES" sz="2000" b="1" dirty="0" err="1">
                <a:solidFill>
                  <a:schemeClr val="bg1"/>
                </a:solidFill>
              </a:rPr>
              <a:t>Augas</a:t>
            </a:r>
            <a:r>
              <a:rPr lang="es-ES" sz="2000" b="1" dirty="0">
                <a:solidFill>
                  <a:schemeClr val="bg1"/>
                </a:solidFill>
              </a:rPr>
              <a:t> que, excitado polo </a:t>
            </a:r>
            <a:r>
              <a:rPr lang="es-ES" sz="2000" b="1" dirty="0" err="1">
                <a:solidFill>
                  <a:schemeClr val="bg1"/>
                </a:solidFill>
              </a:rPr>
              <a:t>desexo</a:t>
            </a:r>
            <a:r>
              <a:rPr lang="es-ES" sz="2000" b="1" dirty="0">
                <a:solidFill>
                  <a:schemeClr val="bg1"/>
                </a:solidFill>
              </a:rPr>
              <a:t> de </a:t>
            </a:r>
            <a:r>
              <a:rPr lang="es-ES" sz="2000" b="1" dirty="0" err="1">
                <a:solidFill>
                  <a:schemeClr val="bg1"/>
                </a:solidFill>
              </a:rPr>
              <a:t>posuíla</a:t>
            </a:r>
            <a:r>
              <a:rPr lang="es-ES" sz="2000" b="1" dirty="0">
                <a:solidFill>
                  <a:schemeClr val="bg1"/>
                </a:solidFill>
              </a:rPr>
              <a:t>, </a:t>
            </a:r>
            <a:r>
              <a:rPr lang="es-ES" sz="2000" b="1" dirty="0" err="1">
                <a:solidFill>
                  <a:schemeClr val="bg1"/>
                </a:solidFill>
              </a:rPr>
              <a:t>poinse</a:t>
            </a:r>
            <a:r>
              <a:rPr lang="es-ES" sz="2000" b="1" dirty="0">
                <a:solidFill>
                  <a:schemeClr val="bg1"/>
                </a:solidFill>
              </a:rPr>
              <a:t> a </a:t>
            </a:r>
            <a:r>
              <a:rPr lang="es-ES" sz="2000" b="1" dirty="0" err="1">
                <a:solidFill>
                  <a:schemeClr val="bg1"/>
                </a:solidFill>
              </a:rPr>
              <a:t>suar</a:t>
            </a:r>
            <a:r>
              <a:rPr lang="es-ES" sz="2000" b="1" dirty="0">
                <a:solidFill>
                  <a:schemeClr val="bg1"/>
                </a:solidFill>
              </a:rPr>
              <a:t> provocando a </a:t>
            </a:r>
            <a:r>
              <a:rPr lang="es-ES" sz="2000" b="1" dirty="0" err="1">
                <a:solidFill>
                  <a:schemeClr val="bg1"/>
                </a:solidFill>
              </a:rPr>
              <a:t>chuvia</a:t>
            </a:r>
            <a:r>
              <a:rPr lang="es-ES" sz="2000" b="1" dirty="0">
                <a:solidFill>
                  <a:schemeClr val="bg1"/>
                </a:solidFill>
              </a:rPr>
              <a:t> e </a:t>
            </a:r>
            <a:r>
              <a:rPr lang="es-ES" sz="2000" b="1" dirty="0" err="1">
                <a:solidFill>
                  <a:schemeClr val="bg1"/>
                </a:solidFill>
              </a:rPr>
              <a:t>ao</a:t>
            </a:r>
            <a:r>
              <a:rPr lang="es-ES" sz="2000" b="1" dirty="0">
                <a:solidFill>
                  <a:schemeClr val="bg1"/>
                </a:solidFill>
              </a:rPr>
              <a:t> sentirse </a:t>
            </a:r>
            <a:r>
              <a:rPr lang="es-ES" sz="2000" b="1" dirty="0" err="1">
                <a:solidFill>
                  <a:schemeClr val="bg1"/>
                </a:solidFill>
              </a:rPr>
              <a:t>bulrado</a:t>
            </a:r>
            <a:r>
              <a:rPr lang="es-ES" sz="2000" b="1" dirty="0">
                <a:solidFill>
                  <a:schemeClr val="bg1"/>
                </a:solidFill>
              </a:rPr>
              <a:t> provoca </a:t>
            </a:r>
            <a:r>
              <a:rPr lang="es-ES" sz="2000" b="1" dirty="0" err="1">
                <a:solidFill>
                  <a:schemeClr val="bg1"/>
                </a:solidFill>
              </a:rPr>
              <a:t>trebóns</a:t>
            </a:r>
            <a:endParaRPr lang="es-ES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0"/>
          <a:stretch/>
        </p:blipFill>
        <p:spPr>
          <a:xfrm>
            <a:off x="1403648" y="2060846"/>
            <a:ext cx="6120680" cy="4695023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644008" y="6386537"/>
            <a:ext cx="258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Héctor Sánchez Gutiérrez</a:t>
            </a:r>
          </a:p>
        </p:txBody>
      </p:sp>
    </p:spTree>
    <p:extLst>
      <p:ext uri="{BB962C8B-B14F-4D97-AF65-F5344CB8AC3E}">
        <p14:creationId xmlns:p14="http://schemas.microsoft.com/office/powerpoint/2010/main" val="2975279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7504" y="144961"/>
            <a:ext cx="885698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NUBEIROS, TRONANTES, TEMPESTARIOS  OU “COMANDANTES DO TRONOS”</a:t>
            </a:r>
            <a:endParaRPr lang="es-ES" sz="2400" b="1" dirty="0">
              <a:solidFill>
                <a:schemeClr val="bg1"/>
              </a:solidFill>
            </a:endParaRPr>
          </a:p>
          <a:p>
            <a:r>
              <a:rPr lang="pt-BR" sz="2000" b="1" dirty="0" err="1">
                <a:solidFill>
                  <a:schemeClr val="bg1"/>
                </a:solidFill>
              </a:rPr>
              <a:t>Tamén</a:t>
            </a:r>
            <a:r>
              <a:rPr lang="pt-BR" sz="2000" b="1" dirty="0">
                <a:solidFill>
                  <a:schemeClr val="bg1"/>
                </a:solidFill>
              </a:rPr>
              <a:t> se </a:t>
            </a:r>
            <a:r>
              <a:rPr lang="pt-BR" sz="2000" b="1" dirty="0" err="1">
                <a:solidFill>
                  <a:schemeClr val="bg1"/>
                </a:solidFill>
              </a:rPr>
              <a:t>chaman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b="1" dirty="0" err="1">
                <a:solidFill>
                  <a:schemeClr val="bg1"/>
                </a:solidFill>
              </a:rPr>
              <a:t>Negrumentes</a:t>
            </a:r>
            <a:r>
              <a:rPr lang="pt-BR" sz="2000" b="1" dirty="0">
                <a:solidFill>
                  <a:schemeClr val="bg1"/>
                </a:solidFill>
              </a:rPr>
              <a:t> ou Nigromantes, </a:t>
            </a:r>
            <a:r>
              <a:rPr lang="pt-BR" sz="2000" b="1" dirty="0" err="1">
                <a:solidFill>
                  <a:schemeClr val="bg1"/>
                </a:solidFill>
              </a:rPr>
              <a:t>Renubeiros</a:t>
            </a:r>
            <a:r>
              <a:rPr lang="pt-BR" sz="2000" b="1" dirty="0">
                <a:solidFill>
                  <a:schemeClr val="bg1"/>
                </a:solidFill>
              </a:rPr>
              <a:t> nos </a:t>
            </a:r>
            <a:r>
              <a:rPr lang="pt-BR" sz="2000" b="1" dirty="0" err="1">
                <a:solidFill>
                  <a:schemeClr val="bg1"/>
                </a:solidFill>
              </a:rPr>
              <a:t>Ancares</a:t>
            </a:r>
            <a:endParaRPr lang="es-ES" sz="2000" b="1" dirty="0">
              <a:solidFill>
                <a:schemeClr val="bg1"/>
              </a:solidFill>
            </a:endParaRPr>
          </a:p>
          <a:p>
            <a:r>
              <a:rPr lang="pt-BR" sz="2000" b="1" dirty="0">
                <a:solidFill>
                  <a:schemeClr val="bg1"/>
                </a:solidFill>
              </a:rPr>
              <a:t>Seres que se </a:t>
            </a:r>
            <a:r>
              <a:rPr lang="pt-BR" sz="2000" b="1" dirty="0" err="1">
                <a:solidFill>
                  <a:schemeClr val="bg1"/>
                </a:solidFill>
              </a:rPr>
              <a:t>encargan</a:t>
            </a:r>
            <a:r>
              <a:rPr lang="pt-BR" sz="2000" b="1" dirty="0">
                <a:solidFill>
                  <a:schemeClr val="bg1"/>
                </a:solidFill>
              </a:rPr>
              <a:t> de fabricar a tronadas e </a:t>
            </a:r>
            <a:r>
              <a:rPr lang="pt-BR" sz="2000" b="1" dirty="0" err="1">
                <a:solidFill>
                  <a:schemeClr val="bg1"/>
                </a:solidFill>
              </a:rPr>
              <a:t>saraibas</a:t>
            </a:r>
            <a:r>
              <a:rPr lang="pt-BR" sz="2000" b="1" dirty="0">
                <a:solidFill>
                  <a:schemeClr val="bg1"/>
                </a:solidFill>
              </a:rPr>
              <a:t>. Homes altos vestidos de negro que </a:t>
            </a:r>
            <a:r>
              <a:rPr lang="pt-BR" sz="2000" b="1" dirty="0" err="1">
                <a:solidFill>
                  <a:schemeClr val="bg1"/>
                </a:solidFill>
              </a:rPr>
              <a:t>falan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b="1" dirty="0" err="1">
                <a:solidFill>
                  <a:schemeClr val="bg1"/>
                </a:solidFill>
              </a:rPr>
              <a:t>castelán</a:t>
            </a:r>
            <a:r>
              <a:rPr lang="pt-BR" sz="2000" b="1" dirty="0">
                <a:solidFill>
                  <a:schemeClr val="bg1"/>
                </a:solidFill>
              </a:rPr>
              <a:t> e </a:t>
            </a:r>
            <a:r>
              <a:rPr lang="pt-BR" sz="2000" b="1" dirty="0" err="1">
                <a:solidFill>
                  <a:schemeClr val="bg1"/>
                </a:solidFill>
              </a:rPr>
              <a:t>forman</a:t>
            </a:r>
            <a:r>
              <a:rPr lang="pt-BR" sz="2000" b="1" dirty="0">
                <a:solidFill>
                  <a:schemeClr val="bg1"/>
                </a:solidFill>
              </a:rPr>
              <a:t> as </a:t>
            </a:r>
            <a:r>
              <a:rPr lang="pt-BR" sz="2000" b="1" dirty="0" err="1">
                <a:solidFill>
                  <a:schemeClr val="bg1"/>
                </a:solidFill>
              </a:rPr>
              <a:t>treboadas</a:t>
            </a:r>
            <a:r>
              <a:rPr lang="pt-BR" sz="2000" b="1" dirty="0">
                <a:solidFill>
                  <a:schemeClr val="bg1"/>
                </a:solidFill>
              </a:rPr>
              <a:t> subindo ás </a:t>
            </a:r>
            <a:r>
              <a:rPr lang="pt-BR" sz="2000" b="1" dirty="0" err="1">
                <a:solidFill>
                  <a:schemeClr val="bg1"/>
                </a:solidFill>
              </a:rPr>
              <a:t>nubes</a:t>
            </a:r>
            <a:r>
              <a:rPr lang="pt-BR" sz="2000" b="1" dirty="0">
                <a:solidFill>
                  <a:schemeClr val="bg1"/>
                </a:solidFill>
              </a:rPr>
              <a:t> por </a:t>
            </a:r>
            <a:r>
              <a:rPr lang="pt-BR" sz="2000" b="1" dirty="0" err="1">
                <a:solidFill>
                  <a:schemeClr val="bg1"/>
                </a:solidFill>
              </a:rPr>
              <a:t>medio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b="1" dirty="0" err="1">
                <a:solidFill>
                  <a:schemeClr val="bg1"/>
                </a:solidFill>
              </a:rPr>
              <a:t>dunha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b="1" dirty="0" err="1">
                <a:solidFill>
                  <a:schemeClr val="bg1"/>
                </a:solidFill>
              </a:rPr>
              <a:t>polvoriña</a:t>
            </a:r>
            <a:r>
              <a:rPr lang="pt-BR" sz="2000" b="1" dirty="0">
                <a:solidFill>
                  <a:schemeClr val="bg1"/>
                </a:solidFill>
              </a:rPr>
              <a:t> ou meco (</a:t>
            </a:r>
            <a:r>
              <a:rPr lang="pt-BR" sz="2000" b="1" dirty="0" err="1">
                <a:solidFill>
                  <a:schemeClr val="bg1"/>
                </a:solidFill>
              </a:rPr>
              <a:t>remuíños</a:t>
            </a:r>
            <a:r>
              <a:rPr lang="pt-BR" sz="2000" b="1" dirty="0">
                <a:solidFill>
                  <a:schemeClr val="bg1"/>
                </a:solidFill>
              </a:rPr>
              <a:t> de aire e pó) que </a:t>
            </a:r>
            <a:r>
              <a:rPr lang="pt-BR" sz="2000" b="1" dirty="0" err="1">
                <a:solidFill>
                  <a:schemeClr val="bg1"/>
                </a:solidFill>
              </a:rPr>
              <a:t>fabrican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b="1" dirty="0" err="1">
                <a:solidFill>
                  <a:schemeClr val="bg1"/>
                </a:solidFill>
              </a:rPr>
              <a:t>mexando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b="1" dirty="0" err="1">
                <a:solidFill>
                  <a:schemeClr val="bg1"/>
                </a:solidFill>
              </a:rPr>
              <a:t>nunha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b="1" dirty="0" err="1">
                <a:solidFill>
                  <a:schemeClr val="bg1"/>
                </a:solidFill>
              </a:rPr>
              <a:t>morea</a:t>
            </a:r>
            <a:r>
              <a:rPr lang="pt-BR" sz="2000" b="1" dirty="0">
                <a:solidFill>
                  <a:schemeClr val="bg1"/>
                </a:solidFill>
              </a:rPr>
              <a:t> de terra. </a:t>
            </a:r>
            <a:r>
              <a:rPr lang="pt-BR" sz="2000" b="1" dirty="0" err="1">
                <a:solidFill>
                  <a:schemeClr val="bg1"/>
                </a:solidFill>
              </a:rPr>
              <a:t>Tócanse</a:t>
            </a:r>
            <a:r>
              <a:rPr lang="pt-BR" sz="2000" b="1" dirty="0">
                <a:solidFill>
                  <a:schemeClr val="bg1"/>
                </a:solidFill>
              </a:rPr>
              <a:t> as </a:t>
            </a:r>
            <a:r>
              <a:rPr lang="pt-BR" sz="2000" b="1" dirty="0" err="1">
                <a:solidFill>
                  <a:schemeClr val="bg1"/>
                </a:solidFill>
              </a:rPr>
              <a:t>campás</a:t>
            </a:r>
            <a:r>
              <a:rPr lang="pt-BR" sz="2000" b="1" dirty="0">
                <a:solidFill>
                  <a:schemeClr val="bg1"/>
                </a:solidFill>
              </a:rPr>
              <a:t> para </a:t>
            </a:r>
            <a:r>
              <a:rPr lang="pt-BR" sz="2000" b="1" dirty="0" err="1">
                <a:solidFill>
                  <a:schemeClr val="bg1"/>
                </a:solidFill>
              </a:rPr>
              <a:t>espantalos</a:t>
            </a:r>
            <a:r>
              <a:rPr lang="pt-BR" sz="2000" b="1" dirty="0">
                <a:solidFill>
                  <a:schemeClr val="bg1"/>
                </a:solidFill>
              </a:rPr>
              <a:t> e que non </a:t>
            </a:r>
            <a:r>
              <a:rPr lang="pt-BR" sz="2000" b="1" dirty="0" err="1">
                <a:solidFill>
                  <a:schemeClr val="bg1"/>
                </a:solidFill>
              </a:rPr>
              <a:t>fagan</a:t>
            </a:r>
            <a:r>
              <a:rPr lang="pt-BR" sz="2000" b="1" dirty="0">
                <a:solidFill>
                  <a:schemeClr val="bg1"/>
                </a:solidFill>
              </a:rPr>
              <a:t> dano na </a:t>
            </a:r>
            <a:r>
              <a:rPr lang="pt-BR" sz="2000" b="1" dirty="0" err="1">
                <a:solidFill>
                  <a:schemeClr val="bg1"/>
                </a:solidFill>
              </a:rPr>
              <a:t>parroquia</a:t>
            </a:r>
            <a:r>
              <a:rPr lang="pt-BR" sz="2000" b="1" dirty="0">
                <a:solidFill>
                  <a:schemeClr val="bg1"/>
                </a:solidFill>
              </a:rPr>
              <a:t>. Os curas </a:t>
            </a:r>
            <a:r>
              <a:rPr lang="pt-BR" sz="2000" b="1" dirty="0" err="1">
                <a:solidFill>
                  <a:schemeClr val="bg1"/>
                </a:solidFill>
              </a:rPr>
              <a:t>espántanos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b="1" dirty="0" err="1">
                <a:solidFill>
                  <a:schemeClr val="bg1"/>
                </a:solidFill>
              </a:rPr>
              <a:t>con</a:t>
            </a:r>
            <a:r>
              <a:rPr lang="pt-BR" sz="2000" b="1" dirty="0">
                <a:solidFill>
                  <a:schemeClr val="bg1"/>
                </a:solidFill>
              </a:rPr>
              <a:t> responsos. </a:t>
            </a:r>
            <a:r>
              <a:rPr lang="pt-BR" sz="2000" b="1" dirty="0" err="1">
                <a:solidFill>
                  <a:schemeClr val="bg1"/>
                </a:solidFill>
              </a:rPr>
              <a:t>Nunha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b="1" dirty="0" err="1">
                <a:solidFill>
                  <a:schemeClr val="bg1"/>
                </a:solidFill>
              </a:rPr>
              <a:t>Fumieira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b="1" dirty="0" err="1">
                <a:solidFill>
                  <a:schemeClr val="bg1"/>
                </a:solidFill>
              </a:rPr>
              <a:t>máxica</a:t>
            </a:r>
            <a:r>
              <a:rPr lang="pt-BR" sz="2000" b="1" dirty="0">
                <a:solidFill>
                  <a:schemeClr val="bg1"/>
                </a:solidFill>
              </a:rPr>
              <a:t> feita </a:t>
            </a:r>
            <a:r>
              <a:rPr lang="pt-BR" sz="2000" b="1" dirty="0" err="1">
                <a:solidFill>
                  <a:schemeClr val="bg1"/>
                </a:solidFill>
              </a:rPr>
              <a:t>nun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b="1" dirty="0" err="1">
                <a:solidFill>
                  <a:schemeClr val="bg1"/>
                </a:solidFill>
              </a:rPr>
              <a:t>burato</a:t>
            </a:r>
            <a:r>
              <a:rPr lang="pt-BR" sz="2000" b="1" dirty="0">
                <a:solidFill>
                  <a:schemeClr val="bg1"/>
                </a:solidFill>
              </a:rPr>
              <a:t> de </a:t>
            </a:r>
            <a:r>
              <a:rPr lang="pt-BR" sz="2000" b="1" dirty="0" err="1">
                <a:solidFill>
                  <a:schemeClr val="bg1"/>
                </a:solidFill>
              </a:rPr>
              <a:t>toupa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b="1" dirty="0" err="1">
                <a:solidFill>
                  <a:schemeClr val="bg1"/>
                </a:solidFill>
              </a:rPr>
              <a:t>ascenden</a:t>
            </a:r>
            <a:r>
              <a:rPr lang="pt-BR" sz="2000" b="1" dirty="0">
                <a:solidFill>
                  <a:schemeClr val="bg1"/>
                </a:solidFill>
              </a:rPr>
              <a:t> os </a:t>
            </a:r>
            <a:r>
              <a:rPr lang="pt-BR" sz="2000" b="1" dirty="0" err="1">
                <a:solidFill>
                  <a:schemeClr val="bg1"/>
                </a:solidFill>
              </a:rPr>
              <a:t>Nubeiros</a:t>
            </a:r>
            <a:r>
              <a:rPr lang="pt-BR" sz="2000" b="1" dirty="0">
                <a:solidFill>
                  <a:schemeClr val="bg1"/>
                </a:solidFill>
              </a:rPr>
              <a:t> ata as </a:t>
            </a:r>
            <a:r>
              <a:rPr lang="pt-BR" sz="2000" b="1" dirty="0" err="1">
                <a:solidFill>
                  <a:schemeClr val="bg1"/>
                </a:solidFill>
              </a:rPr>
              <a:t>nubes</a:t>
            </a:r>
            <a:r>
              <a:rPr lang="pt-BR" sz="2000" b="1" dirty="0">
                <a:solidFill>
                  <a:schemeClr val="bg1"/>
                </a:solidFill>
              </a:rPr>
              <a:t>.</a:t>
            </a:r>
            <a:endParaRPr lang="es-ES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4763"/>
          <a:stretch/>
        </p:blipFill>
        <p:spPr>
          <a:xfrm>
            <a:off x="0" y="3246617"/>
            <a:ext cx="9144000" cy="361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79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" y="188640"/>
            <a:ext cx="9152840" cy="6544281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79512" y="6424511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/>
              <a:t>Mon</a:t>
            </a:r>
            <a:r>
              <a:rPr lang="es-ES" b="1" dirty="0"/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2156738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" y="0"/>
            <a:ext cx="9066801" cy="68580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89388" y="3380125"/>
            <a:ext cx="88569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-</a:t>
            </a:r>
            <a:r>
              <a:rPr lang="pt-BR" sz="2000" b="1" dirty="0" err="1">
                <a:solidFill>
                  <a:schemeClr val="bg1"/>
                </a:solidFill>
              </a:rPr>
              <a:t>Eusebio</a:t>
            </a:r>
            <a:r>
              <a:rPr lang="pt-BR" sz="2000" b="1" dirty="0">
                <a:solidFill>
                  <a:schemeClr val="bg1"/>
                </a:solidFill>
              </a:rPr>
              <a:t> de Meire era </a:t>
            </a:r>
            <a:r>
              <a:rPr lang="pt-BR" sz="2000" b="1" dirty="0" err="1">
                <a:solidFill>
                  <a:schemeClr val="bg1"/>
                </a:solidFill>
              </a:rPr>
              <a:t>un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b="1" dirty="0" err="1">
                <a:solidFill>
                  <a:schemeClr val="bg1"/>
                </a:solidFill>
              </a:rPr>
              <a:t>nubeiro</a:t>
            </a:r>
            <a:r>
              <a:rPr lang="pt-BR" sz="2000" b="1" dirty="0">
                <a:solidFill>
                  <a:schemeClr val="bg1"/>
                </a:solidFill>
              </a:rPr>
              <a:t> que era apoderado e cobrador das rendas na comarca de Vilalba. </a:t>
            </a:r>
            <a:r>
              <a:rPr lang="pt-BR" sz="2000" b="1" dirty="0" err="1">
                <a:solidFill>
                  <a:schemeClr val="bg1"/>
                </a:solidFill>
              </a:rPr>
              <a:t>Usaba</a:t>
            </a:r>
            <a:r>
              <a:rPr lang="pt-BR" sz="2000" b="1" dirty="0">
                <a:solidFill>
                  <a:schemeClr val="bg1"/>
                </a:solidFill>
              </a:rPr>
              <a:t> as artes de </a:t>
            </a:r>
            <a:r>
              <a:rPr lang="pt-BR" sz="2000" b="1" dirty="0" err="1">
                <a:solidFill>
                  <a:schemeClr val="bg1"/>
                </a:solidFill>
              </a:rPr>
              <a:t>nubeiro</a:t>
            </a:r>
            <a:r>
              <a:rPr lang="pt-BR" sz="2000" b="1" dirty="0">
                <a:solidFill>
                  <a:schemeClr val="bg1"/>
                </a:solidFill>
              </a:rPr>
              <a:t> para cobrar e distribuía o </a:t>
            </a:r>
            <a:r>
              <a:rPr lang="pt-BR" sz="2000" b="1" dirty="0" err="1">
                <a:solidFill>
                  <a:schemeClr val="bg1"/>
                </a:solidFill>
              </a:rPr>
              <a:t>predrazo</a:t>
            </a:r>
            <a:r>
              <a:rPr lang="pt-BR" sz="2000" b="1" dirty="0">
                <a:solidFill>
                  <a:schemeClr val="bg1"/>
                </a:solidFill>
              </a:rPr>
              <a:t> segundo a </a:t>
            </a:r>
            <a:r>
              <a:rPr lang="pt-BR" sz="2000" b="1" dirty="0" err="1">
                <a:solidFill>
                  <a:schemeClr val="bg1"/>
                </a:solidFill>
              </a:rPr>
              <a:t>súa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b="1" dirty="0" err="1">
                <a:solidFill>
                  <a:schemeClr val="bg1"/>
                </a:solidFill>
              </a:rPr>
              <a:t>comenencia</a:t>
            </a:r>
            <a:r>
              <a:rPr lang="pt-BR" sz="2000" b="1" dirty="0">
                <a:solidFill>
                  <a:schemeClr val="bg1"/>
                </a:solidFill>
              </a:rPr>
              <a:t>.</a:t>
            </a:r>
            <a:endParaRPr lang="es-ES" sz="2000" b="1" dirty="0">
              <a:solidFill>
                <a:schemeClr val="bg1"/>
              </a:solidFill>
            </a:endParaRPr>
          </a:p>
          <a:p>
            <a:r>
              <a:rPr lang="pt-BR" sz="2000" b="1" dirty="0">
                <a:solidFill>
                  <a:schemeClr val="bg1"/>
                </a:solidFill>
              </a:rPr>
              <a:t>-O </a:t>
            </a:r>
            <a:r>
              <a:rPr lang="pt-BR" sz="2000" b="1" dirty="0" err="1">
                <a:solidFill>
                  <a:schemeClr val="bg1"/>
                </a:solidFill>
              </a:rPr>
              <a:t>Tío</a:t>
            </a:r>
            <a:r>
              <a:rPr lang="pt-BR" sz="2000" b="1" dirty="0">
                <a:solidFill>
                  <a:schemeClr val="bg1"/>
                </a:solidFill>
              </a:rPr>
              <a:t> Bernardo, o </a:t>
            </a:r>
            <a:r>
              <a:rPr lang="pt-BR" sz="2000" b="1" dirty="0" err="1">
                <a:solidFill>
                  <a:schemeClr val="bg1"/>
                </a:solidFill>
              </a:rPr>
              <a:t>Tronador</a:t>
            </a:r>
            <a:r>
              <a:rPr lang="pt-BR" sz="2000" b="1" dirty="0">
                <a:solidFill>
                  <a:schemeClr val="bg1"/>
                </a:solidFill>
              </a:rPr>
              <a:t> era de </a:t>
            </a:r>
            <a:r>
              <a:rPr lang="pt-BR" sz="2000" b="1" dirty="0" err="1">
                <a:solidFill>
                  <a:schemeClr val="bg1"/>
                </a:solidFill>
              </a:rPr>
              <a:t>Quins</a:t>
            </a:r>
            <a:r>
              <a:rPr lang="pt-BR" sz="2000" b="1" dirty="0">
                <a:solidFill>
                  <a:schemeClr val="bg1"/>
                </a:solidFill>
              </a:rPr>
              <a:t> (</a:t>
            </a:r>
            <a:r>
              <a:rPr lang="pt-BR" sz="2000" b="1" dirty="0" err="1">
                <a:solidFill>
                  <a:schemeClr val="bg1"/>
                </a:solidFill>
              </a:rPr>
              <a:t>Melón</a:t>
            </a:r>
            <a:r>
              <a:rPr lang="pt-BR" sz="2000" b="1" dirty="0">
                <a:solidFill>
                  <a:schemeClr val="bg1"/>
                </a:solidFill>
              </a:rPr>
              <a:t>) e </a:t>
            </a:r>
            <a:r>
              <a:rPr lang="pt-BR" sz="2000" b="1" dirty="0" err="1">
                <a:solidFill>
                  <a:schemeClr val="bg1"/>
                </a:solidFill>
              </a:rPr>
              <a:t>cobráballe</a:t>
            </a:r>
            <a:r>
              <a:rPr lang="pt-BR" sz="2000" b="1" dirty="0">
                <a:solidFill>
                  <a:schemeClr val="bg1"/>
                </a:solidFill>
              </a:rPr>
              <a:t> todos os anos media </a:t>
            </a:r>
            <a:r>
              <a:rPr lang="pt-BR" sz="2000" b="1" dirty="0" err="1">
                <a:solidFill>
                  <a:schemeClr val="bg1"/>
                </a:solidFill>
              </a:rPr>
              <a:t>ola</a:t>
            </a:r>
            <a:r>
              <a:rPr lang="pt-BR" sz="2000" b="1" dirty="0">
                <a:solidFill>
                  <a:schemeClr val="bg1"/>
                </a:solidFill>
              </a:rPr>
              <a:t> de </a:t>
            </a:r>
            <a:r>
              <a:rPr lang="pt-BR" sz="2000" b="1" dirty="0" err="1">
                <a:solidFill>
                  <a:schemeClr val="bg1"/>
                </a:solidFill>
              </a:rPr>
              <a:t>viño</a:t>
            </a:r>
            <a:r>
              <a:rPr lang="pt-BR" sz="2000" b="1" dirty="0">
                <a:solidFill>
                  <a:schemeClr val="bg1"/>
                </a:solidFill>
              </a:rPr>
              <a:t> aos </a:t>
            </a:r>
            <a:r>
              <a:rPr lang="pt-BR" sz="2000" b="1" dirty="0" err="1">
                <a:solidFill>
                  <a:schemeClr val="bg1"/>
                </a:solidFill>
              </a:rPr>
              <a:t>veciños</a:t>
            </a:r>
            <a:r>
              <a:rPr lang="pt-BR" sz="2000" b="1" dirty="0">
                <a:solidFill>
                  <a:schemeClr val="bg1"/>
                </a:solidFill>
              </a:rPr>
              <a:t> por </a:t>
            </a:r>
            <a:r>
              <a:rPr lang="pt-BR" sz="2000" b="1" dirty="0" err="1">
                <a:solidFill>
                  <a:schemeClr val="bg1"/>
                </a:solidFill>
              </a:rPr>
              <a:t>tornarlle</a:t>
            </a:r>
            <a:r>
              <a:rPr lang="pt-BR" sz="2000" b="1" dirty="0">
                <a:solidFill>
                  <a:schemeClr val="bg1"/>
                </a:solidFill>
              </a:rPr>
              <a:t> os tronos.</a:t>
            </a:r>
            <a:endParaRPr lang="es-ES" sz="2000" b="1" dirty="0">
              <a:solidFill>
                <a:schemeClr val="bg1"/>
              </a:solidFill>
            </a:endParaRPr>
          </a:p>
          <a:p>
            <a:r>
              <a:rPr lang="pt-BR" sz="2000" b="1" dirty="0">
                <a:solidFill>
                  <a:schemeClr val="bg1"/>
                </a:solidFill>
              </a:rPr>
              <a:t>-O </a:t>
            </a:r>
            <a:r>
              <a:rPr lang="pt-BR" sz="2000" b="1" dirty="0" err="1">
                <a:solidFill>
                  <a:schemeClr val="bg1"/>
                </a:solidFill>
              </a:rPr>
              <a:t>Tío</a:t>
            </a:r>
            <a:r>
              <a:rPr lang="pt-BR" sz="2000" b="1" dirty="0">
                <a:solidFill>
                  <a:schemeClr val="bg1"/>
                </a:solidFill>
              </a:rPr>
              <a:t> Roque é </a:t>
            </a:r>
            <a:r>
              <a:rPr lang="pt-BR" sz="2000" b="1" dirty="0" err="1">
                <a:solidFill>
                  <a:schemeClr val="bg1"/>
                </a:solidFill>
              </a:rPr>
              <a:t>un</a:t>
            </a:r>
            <a:r>
              <a:rPr lang="pt-BR" sz="2000" b="1" dirty="0">
                <a:solidFill>
                  <a:schemeClr val="bg1"/>
                </a:solidFill>
              </a:rPr>
              <a:t> tronante de </a:t>
            </a:r>
            <a:r>
              <a:rPr lang="pt-BR" sz="2000" b="1" dirty="0" err="1">
                <a:solidFill>
                  <a:schemeClr val="bg1"/>
                </a:solidFill>
              </a:rPr>
              <a:t>Rairiz</a:t>
            </a:r>
            <a:r>
              <a:rPr lang="pt-BR" sz="2000" b="1" dirty="0">
                <a:solidFill>
                  <a:schemeClr val="bg1"/>
                </a:solidFill>
              </a:rPr>
              <a:t> da Veiga que anda </a:t>
            </a:r>
            <a:r>
              <a:rPr lang="pt-BR" sz="2000" b="1" dirty="0" err="1">
                <a:solidFill>
                  <a:schemeClr val="bg1"/>
                </a:solidFill>
              </a:rPr>
              <a:t>polas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b="1" dirty="0" err="1">
                <a:solidFill>
                  <a:schemeClr val="bg1"/>
                </a:solidFill>
              </a:rPr>
              <a:t>nubes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b="1" dirty="0" err="1">
                <a:solidFill>
                  <a:schemeClr val="bg1"/>
                </a:solidFill>
              </a:rPr>
              <a:t>cun</a:t>
            </a:r>
            <a:r>
              <a:rPr lang="pt-BR" sz="2000" b="1" dirty="0">
                <a:solidFill>
                  <a:schemeClr val="bg1"/>
                </a:solidFill>
              </a:rPr>
              <a:t> carro </a:t>
            </a:r>
            <a:r>
              <a:rPr lang="pt-BR" sz="2000" b="1" dirty="0" err="1">
                <a:solidFill>
                  <a:schemeClr val="bg1"/>
                </a:solidFill>
              </a:rPr>
              <a:t>producindo</a:t>
            </a:r>
            <a:r>
              <a:rPr lang="pt-BR" sz="2000" b="1" dirty="0">
                <a:solidFill>
                  <a:schemeClr val="bg1"/>
                </a:solidFill>
              </a:rPr>
              <a:t> os tronos.</a:t>
            </a:r>
            <a:endParaRPr lang="es-ES" sz="2000" b="1" dirty="0">
              <a:solidFill>
                <a:schemeClr val="bg1"/>
              </a:solidFill>
            </a:endParaRPr>
          </a:p>
          <a:p>
            <a:r>
              <a:rPr lang="pt-BR" sz="2000" b="1" dirty="0">
                <a:solidFill>
                  <a:schemeClr val="bg1"/>
                </a:solidFill>
              </a:rPr>
              <a:t>-Facundo era </a:t>
            </a:r>
            <a:r>
              <a:rPr lang="pt-BR" sz="2000" b="1" dirty="0" err="1">
                <a:solidFill>
                  <a:schemeClr val="bg1"/>
                </a:solidFill>
              </a:rPr>
              <a:t>un</a:t>
            </a:r>
            <a:r>
              <a:rPr lang="pt-BR" sz="2000" b="1" dirty="0">
                <a:solidFill>
                  <a:schemeClr val="bg1"/>
                </a:solidFill>
              </a:rPr>
              <a:t> tronante da zona de Chantada. </a:t>
            </a:r>
            <a:r>
              <a:rPr lang="pt-BR" sz="2000" b="1" dirty="0" err="1">
                <a:solidFill>
                  <a:schemeClr val="bg1"/>
                </a:solidFill>
              </a:rPr>
              <a:t>Cando</a:t>
            </a:r>
            <a:r>
              <a:rPr lang="pt-BR" sz="2000" b="1" dirty="0">
                <a:solidFill>
                  <a:schemeClr val="bg1"/>
                </a:solidFill>
              </a:rPr>
              <a:t> se </a:t>
            </a:r>
            <a:r>
              <a:rPr lang="pt-BR" sz="2000" b="1" dirty="0" err="1">
                <a:solidFill>
                  <a:schemeClr val="bg1"/>
                </a:solidFill>
              </a:rPr>
              <a:t>pon</a:t>
            </a:r>
            <a:r>
              <a:rPr lang="pt-BR" sz="2000" b="1" dirty="0">
                <a:solidFill>
                  <a:schemeClr val="bg1"/>
                </a:solidFill>
              </a:rPr>
              <a:t> a tronar a </a:t>
            </a:r>
            <a:r>
              <a:rPr lang="pt-BR" sz="2000" b="1" dirty="0" err="1">
                <a:solidFill>
                  <a:schemeClr val="bg1"/>
                </a:solidFill>
              </a:rPr>
              <a:t>xente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b="1" dirty="0" err="1">
                <a:solidFill>
                  <a:schemeClr val="bg1"/>
                </a:solidFill>
              </a:rPr>
              <a:t>di</a:t>
            </a:r>
            <a:r>
              <a:rPr lang="pt-BR" sz="2000" b="1" dirty="0">
                <a:solidFill>
                  <a:schemeClr val="bg1"/>
                </a:solidFill>
              </a:rPr>
              <a:t>:</a:t>
            </a:r>
            <a:endParaRPr lang="es-ES" sz="2000" b="1" dirty="0">
              <a:solidFill>
                <a:schemeClr val="bg1"/>
              </a:solidFill>
            </a:endParaRPr>
          </a:p>
          <a:p>
            <a:r>
              <a:rPr lang="pt-BR" sz="2000" b="1" dirty="0">
                <a:solidFill>
                  <a:schemeClr val="bg1"/>
                </a:solidFill>
              </a:rPr>
              <a:t>“</a:t>
            </a:r>
            <a:r>
              <a:rPr lang="pt-BR" sz="2000" b="1" dirty="0" err="1">
                <a:solidFill>
                  <a:schemeClr val="bg1"/>
                </a:solidFill>
              </a:rPr>
              <a:t>Xa</a:t>
            </a:r>
            <a:r>
              <a:rPr lang="pt-BR" sz="2000" b="1" dirty="0">
                <a:solidFill>
                  <a:schemeClr val="bg1"/>
                </a:solidFill>
              </a:rPr>
              <a:t> está </a:t>
            </a:r>
            <a:r>
              <a:rPr lang="pt-BR" sz="2000" b="1" dirty="0" err="1">
                <a:solidFill>
                  <a:schemeClr val="bg1"/>
                </a:solidFill>
              </a:rPr>
              <a:t>aquí</a:t>
            </a:r>
            <a:r>
              <a:rPr lang="pt-BR" sz="2000" b="1" dirty="0">
                <a:solidFill>
                  <a:schemeClr val="bg1"/>
                </a:solidFill>
              </a:rPr>
              <a:t> Facundo</a:t>
            </a:r>
            <a:endParaRPr lang="es-ES" sz="2000" b="1" dirty="0">
              <a:solidFill>
                <a:schemeClr val="bg1"/>
              </a:solidFill>
            </a:endParaRPr>
          </a:p>
          <a:p>
            <a:r>
              <a:rPr lang="pt-BR" sz="2000" b="1" dirty="0">
                <a:solidFill>
                  <a:schemeClr val="bg1"/>
                </a:solidFill>
              </a:rPr>
              <a:t>Que anda coas </a:t>
            </a:r>
            <a:r>
              <a:rPr lang="pt-BR" sz="2000" b="1" dirty="0" err="1">
                <a:solidFill>
                  <a:schemeClr val="bg1"/>
                </a:solidFill>
              </a:rPr>
              <a:t>zocas</a:t>
            </a:r>
            <a:r>
              <a:rPr lang="pt-BR" sz="2000" b="1" dirty="0">
                <a:solidFill>
                  <a:schemeClr val="bg1"/>
                </a:solidFill>
              </a:rPr>
              <a:t> polo mundo”</a:t>
            </a:r>
            <a:endParaRPr lang="es-ES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521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4" b="13131"/>
          <a:stretch/>
        </p:blipFill>
        <p:spPr>
          <a:xfrm>
            <a:off x="0" y="69142"/>
            <a:ext cx="9144000" cy="678885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87016" y="1988840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-Os tronos </a:t>
            </a:r>
            <a:r>
              <a:rPr lang="pt-BR" sz="2000" b="1" dirty="0" err="1">
                <a:solidFill>
                  <a:schemeClr val="bg1"/>
                </a:solidFill>
              </a:rPr>
              <a:t>provócannos</a:t>
            </a:r>
            <a:r>
              <a:rPr lang="pt-BR" sz="2000" b="1" dirty="0">
                <a:solidFill>
                  <a:schemeClr val="bg1"/>
                </a:solidFill>
              </a:rPr>
              <a:t> os </a:t>
            </a:r>
            <a:r>
              <a:rPr lang="pt-BR" sz="2000" b="1" dirty="0" err="1">
                <a:solidFill>
                  <a:schemeClr val="bg1"/>
                </a:solidFill>
              </a:rPr>
              <a:t>anxos</a:t>
            </a:r>
            <a:r>
              <a:rPr lang="pt-BR" sz="2000" b="1" dirty="0">
                <a:solidFill>
                  <a:schemeClr val="bg1"/>
                </a:solidFill>
              </a:rPr>
              <a:t> que </a:t>
            </a:r>
            <a:r>
              <a:rPr lang="pt-BR" sz="2000" b="1" dirty="0" err="1">
                <a:solidFill>
                  <a:schemeClr val="bg1"/>
                </a:solidFill>
              </a:rPr>
              <a:t>andan</a:t>
            </a:r>
            <a:r>
              <a:rPr lang="pt-BR" sz="2000" b="1" dirty="0">
                <a:solidFill>
                  <a:schemeClr val="bg1"/>
                </a:solidFill>
              </a:rPr>
              <a:t> batendo cos </a:t>
            </a:r>
            <a:r>
              <a:rPr lang="pt-BR" sz="2000" b="1" dirty="0" err="1">
                <a:solidFill>
                  <a:schemeClr val="bg1"/>
                </a:solidFill>
              </a:rPr>
              <a:t>zocos</a:t>
            </a:r>
            <a:r>
              <a:rPr lang="pt-BR" sz="2000" b="1" dirty="0">
                <a:solidFill>
                  <a:schemeClr val="bg1"/>
                </a:solidFill>
              </a:rPr>
              <a:t>.</a:t>
            </a:r>
            <a:endParaRPr lang="es-ES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88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164844"/>
            <a:ext cx="386760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CURAS EXCONXURADORES</a:t>
            </a:r>
            <a:endParaRPr lang="es-ES" sz="2400" b="1" dirty="0">
              <a:solidFill>
                <a:schemeClr val="bg1"/>
              </a:solidFill>
            </a:endParaRPr>
          </a:p>
          <a:p>
            <a:r>
              <a:rPr lang="pt-BR" sz="2000" b="1" dirty="0">
                <a:solidFill>
                  <a:schemeClr val="bg1"/>
                </a:solidFill>
              </a:rPr>
              <a:t>Os </a:t>
            </a:r>
            <a:r>
              <a:rPr lang="pt-BR" sz="2000" b="1" dirty="0" err="1">
                <a:solidFill>
                  <a:schemeClr val="bg1"/>
                </a:solidFill>
              </a:rPr>
              <a:t>cregos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b="1" dirty="0" err="1">
                <a:solidFill>
                  <a:schemeClr val="bg1"/>
                </a:solidFill>
              </a:rPr>
              <a:t>son</a:t>
            </a:r>
            <a:r>
              <a:rPr lang="pt-BR" sz="2000" b="1" dirty="0">
                <a:solidFill>
                  <a:schemeClr val="bg1"/>
                </a:solidFill>
              </a:rPr>
              <a:t> magos por </a:t>
            </a:r>
            <a:r>
              <a:rPr lang="pt-BR" sz="2000" b="1" dirty="0" err="1">
                <a:solidFill>
                  <a:schemeClr val="bg1"/>
                </a:solidFill>
              </a:rPr>
              <a:t>estaren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b="1" dirty="0" err="1">
                <a:solidFill>
                  <a:schemeClr val="bg1"/>
                </a:solidFill>
              </a:rPr>
              <a:t>en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b="1" dirty="0" err="1">
                <a:solidFill>
                  <a:schemeClr val="bg1"/>
                </a:solidFill>
              </a:rPr>
              <a:t>contacto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b="1" dirty="0" err="1">
                <a:solidFill>
                  <a:schemeClr val="bg1"/>
                </a:solidFill>
              </a:rPr>
              <a:t>co</a:t>
            </a:r>
            <a:r>
              <a:rPr lang="pt-BR" sz="2000" b="1" dirty="0">
                <a:solidFill>
                  <a:schemeClr val="bg1"/>
                </a:solidFill>
              </a:rPr>
              <a:t> sagrado. </a:t>
            </a:r>
            <a:r>
              <a:rPr lang="pt-BR" sz="2000" b="1" dirty="0" err="1">
                <a:solidFill>
                  <a:schemeClr val="bg1"/>
                </a:solidFill>
              </a:rPr>
              <a:t>Teñen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b="1" dirty="0" err="1">
                <a:solidFill>
                  <a:schemeClr val="bg1"/>
                </a:solidFill>
              </a:rPr>
              <a:t>gran</a:t>
            </a:r>
            <a:r>
              <a:rPr lang="pt-BR" sz="2000" b="1" dirty="0">
                <a:solidFill>
                  <a:schemeClr val="bg1"/>
                </a:solidFill>
              </a:rPr>
              <a:t> poder contra o </a:t>
            </a:r>
            <a:r>
              <a:rPr lang="pt-BR" sz="2000" b="1" dirty="0" err="1">
                <a:solidFill>
                  <a:schemeClr val="bg1"/>
                </a:solidFill>
              </a:rPr>
              <a:t>trebón</a:t>
            </a:r>
            <a:r>
              <a:rPr lang="pt-BR" sz="2000" b="1" dirty="0">
                <a:solidFill>
                  <a:schemeClr val="bg1"/>
                </a:solidFill>
              </a:rPr>
              <a:t> e os seus causantes (</a:t>
            </a:r>
            <a:r>
              <a:rPr lang="pt-BR" sz="2000" b="1" dirty="0" err="1">
                <a:solidFill>
                  <a:schemeClr val="bg1"/>
                </a:solidFill>
              </a:rPr>
              <a:t>Nubeiros</a:t>
            </a:r>
            <a:r>
              <a:rPr lang="pt-BR" sz="2000" b="1" dirty="0">
                <a:solidFill>
                  <a:schemeClr val="bg1"/>
                </a:solidFill>
              </a:rPr>
              <a:t>, tronantes...). Cos seus </a:t>
            </a:r>
            <a:r>
              <a:rPr lang="pt-BR" sz="2000" b="1" dirty="0" err="1">
                <a:solidFill>
                  <a:schemeClr val="bg1"/>
                </a:solidFill>
              </a:rPr>
              <a:t>esconxuros</a:t>
            </a:r>
            <a:r>
              <a:rPr lang="pt-BR" sz="2000" b="1" dirty="0">
                <a:solidFill>
                  <a:schemeClr val="bg1"/>
                </a:solidFill>
              </a:rPr>
              <a:t> o cura pode derrubar o tronante e </a:t>
            </a:r>
            <a:r>
              <a:rPr lang="pt-BR" sz="2000" b="1" dirty="0" err="1">
                <a:solidFill>
                  <a:schemeClr val="bg1"/>
                </a:solidFill>
              </a:rPr>
              <a:t>facelo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b="1" dirty="0" err="1">
                <a:solidFill>
                  <a:schemeClr val="bg1"/>
                </a:solidFill>
              </a:rPr>
              <a:t>caer</a:t>
            </a:r>
            <a:r>
              <a:rPr lang="pt-BR" sz="2000" b="1" dirty="0">
                <a:solidFill>
                  <a:schemeClr val="bg1"/>
                </a:solidFill>
              </a:rPr>
              <a:t> das </a:t>
            </a:r>
            <a:r>
              <a:rPr lang="pt-BR" sz="2000" b="1" dirty="0" err="1">
                <a:solidFill>
                  <a:schemeClr val="bg1"/>
                </a:solidFill>
              </a:rPr>
              <a:t>nubes</a:t>
            </a:r>
            <a:r>
              <a:rPr lang="pt-BR" sz="2000" b="1" dirty="0">
                <a:solidFill>
                  <a:schemeClr val="bg1"/>
                </a:solidFill>
              </a:rPr>
              <a:t> ou </a:t>
            </a:r>
            <a:r>
              <a:rPr lang="pt-BR" sz="2000" b="1" dirty="0" err="1">
                <a:solidFill>
                  <a:schemeClr val="bg1"/>
                </a:solidFill>
              </a:rPr>
              <a:t>dirixir</a:t>
            </a:r>
            <a:r>
              <a:rPr lang="pt-BR" sz="2000" b="1" dirty="0">
                <a:solidFill>
                  <a:schemeClr val="bg1"/>
                </a:solidFill>
              </a:rPr>
              <a:t> o </a:t>
            </a:r>
            <a:r>
              <a:rPr lang="pt-BR" sz="2000" b="1" dirty="0" err="1">
                <a:solidFill>
                  <a:schemeClr val="bg1"/>
                </a:solidFill>
              </a:rPr>
              <a:t>trebón</a:t>
            </a:r>
            <a:r>
              <a:rPr lang="pt-BR" sz="2000" b="1" dirty="0">
                <a:solidFill>
                  <a:schemeClr val="bg1"/>
                </a:solidFill>
              </a:rPr>
              <a:t> para que </a:t>
            </a:r>
            <a:r>
              <a:rPr lang="pt-BR" sz="2000" b="1" dirty="0" err="1">
                <a:solidFill>
                  <a:schemeClr val="bg1"/>
                </a:solidFill>
              </a:rPr>
              <a:t>descargue</a:t>
            </a:r>
            <a:r>
              <a:rPr lang="pt-BR" sz="2000" b="1" dirty="0">
                <a:solidFill>
                  <a:schemeClr val="bg1"/>
                </a:solidFill>
              </a:rPr>
              <a:t> noutro sitio. Á </a:t>
            </a:r>
            <a:r>
              <a:rPr lang="pt-BR" sz="2000" b="1" dirty="0" err="1">
                <a:solidFill>
                  <a:schemeClr val="bg1"/>
                </a:solidFill>
              </a:rPr>
              <a:t>veces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b="1" dirty="0" err="1">
                <a:solidFill>
                  <a:schemeClr val="bg1"/>
                </a:solidFill>
              </a:rPr>
              <a:t>bótanlle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b="1" dirty="0" err="1">
                <a:solidFill>
                  <a:schemeClr val="bg1"/>
                </a:solidFill>
              </a:rPr>
              <a:t>auga</a:t>
            </a:r>
            <a:r>
              <a:rPr lang="pt-BR" sz="2000" b="1" dirty="0">
                <a:solidFill>
                  <a:schemeClr val="bg1"/>
                </a:solidFill>
              </a:rPr>
              <a:t> bendita ou </a:t>
            </a:r>
            <a:r>
              <a:rPr lang="pt-BR" sz="2000" b="1" dirty="0" err="1">
                <a:solidFill>
                  <a:schemeClr val="bg1"/>
                </a:solidFill>
              </a:rPr>
              <a:t>tíranlle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b="1" dirty="0" err="1">
                <a:solidFill>
                  <a:schemeClr val="bg1"/>
                </a:solidFill>
              </a:rPr>
              <a:t>algún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b="1" dirty="0" err="1">
                <a:solidFill>
                  <a:schemeClr val="bg1"/>
                </a:solidFill>
              </a:rPr>
              <a:t>obxecto</a:t>
            </a:r>
            <a:r>
              <a:rPr lang="pt-BR" sz="2000" b="1" dirty="0">
                <a:solidFill>
                  <a:schemeClr val="bg1"/>
                </a:solidFill>
              </a:rPr>
              <a:t>, como </a:t>
            </a:r>
            <a:r>
              <a:rPr lang="pt-BR" sz="2000" b="1" dirty="0" err="1">
                <a:solidFill>
                  <a:schemeClr val="bg1"/>
                </a:solidFill>
              </a:rPr>
              <a:t>un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b="1" dirty="0" err="1">
                <a:solidFill>
                  <a:schemeClr val="bg1"/>
                </a:solidFill>
              </a:rPr>
              <a:t>zapato</a:t>
            </a:r>
            <a:r>
              <a:rPr lang="pt-BR" sz="2000" b="1" dirty="0">
                <a:solidFill>
                  <a:schemeClr val="bg1"/>
                </a:solidFill>
              </a:rPr>
              <a:t>. </a:t>
            </a:r>
            <a:r>
              <a:rPr lang="pt-BR" sz="2000" b="1" dirty="0" err="1">
                <a:solidFill>
                  <a:schemeClr val="bg1"/>
                </a:solidFill>
              </a:rPr>
              <a:t>Empregan</a:t>
            </a:r>
            <a:r>
              <a:rPr lang="pt-BR" sz="2000" b="1" dirty="0">
                <a:solidFill>
                  <a:schemeClr val="bg1"/>
                </a:solidFill>
              </a:rPr>
              <a:t> o libro de ler e </a:t>
            </a:r>
            <a:r>
              <a:rPr lang="pt-BR" sz="2000" b="1" dirty="0" err="1">
                <a:solidFill>
                  <a:schemeClr val="bg1"/>
                </a:solidFill>
              </a:rPr>
              <a:t>desler</a:t>
            </a:r>
            <a:r>
              <a:rPr lang="pt-BR" sz="2000" b="1" dirty="0">
                <a:solidFill>
                  <a:schemeClr val="bg1"/>
                </a:solidFill>
              </a:rPr>
              <a:t> onde </a:t>
            </a:r>
            <a:r>
              <a:rPr lang="pt-BR" sz="2000" b="1" dirty="0" err="1">
                <a:solidFill>
                  <a:schemeClr val="bg1"/>
                </a:solidFill>
              </a:rPr>
              <a:t>veñen</a:t>
            </a:r>
            <a:r>
              <a:rPr lang="pt-BR" sz="2000" b="1" dirty="0">
                <a:solidFill>
                  <a:schemeClr val="bg1"/>
                </a:solidFill>
              </a:rPr>
              <a:t> os </a:t>
            </a:r>
            <a:r>
              <a:rPr lang="pt-BR" sz="2000" b="1" dirty="0" err="1">
                <a:solidFill>
                  <a:schemeClr val="bg1"/>
                </a:solidFill>
              </a:rPr>
              <a:t>esconxutos</a:t>
            </a:r>
            <a:r>
              <a:rPr lang="pt-BR" sz="2000" b="1" dirty="0">
                <a:solidFill>
                  <a:schemeClr val="bg1"/>
                </a:solidFill>
              </a:rPr>
              <a:t> e </a:t>
            </a:r>
            <a:r>
              <a:rPr lang="pt-BR" sz="2000" b="1" dirty="0" err="1">
                <a:solidFill>
                  <a:schemeClr val="bg1"/>
                </a:solidFill>
              </a:rPr>
              <a:t>con</a:t>
            </a:r>
            <a:r>
              <a:rPr lang="pt-BR" sz="2000" b="1" dirty="0">
                <a:solidFill>
                  <a:schemeClr val="bg1"/>
                </a:solidFill>
              </a:rPr>
              <a:t> eles </a:t>
            </a:r>
            <a:r>
              <a:rPr lang="pt-BR" sz="2000" b="1" dirty="0" err="1">
                <a:solidFill>
                  <a:schemeClr val="bg1"/>
                </a:solidFill>
              </a:rPr>
              <a:t>poden</a:t>
            </a:r>
            <a:r>
              <a:rPr lang="pt-BR" sz="2000" b="1" dirty="0">
                <a:solidFill>
                  <a:schemeClr val="bg1"/>
                </a:solidFill>
              </a:rPr>
              <a:t> levitar e subir ata as </a:t>
            </a:r>
            <a:r>
              <a:rPr lang="pt-BR" sz="2000" b="1" dirty="0" err="1">
                <a:solidFill>
                  <a:schemeClr val="bg1"/>
                </a:solidFill>
              </a:rPr>
              <a:t>nubes</a:t>
            </a:r>
            <a:r>
              <a:rPr lang="pt-BR" sz="2000" b="1" dirty="0">
                <a:solidFill>
                  <a:schemeClr val="bg1"/>
                </a:solidFill>
              </a:rPr>
              <a:t> a falar </a:t>
            </a:r>
            <a:r>
              <a:rPr lang="pt-BR" sz="2000" b="1" dirty="0" err="1">
                <a:solidFill>
                  <a:schemeClr val="bg1"/>
                </a:solidFill>
              </a:rPr>
              <a:t>co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b="1" dirty="0" err="1">
                <a:solidFill>
                  <a:schemeClr val="bg1"/>
                </a:solidFill>
              </a:rPr>
              <a:t>nubeiro</a:t>
            </a:r>
            <a:r>
              <a:rPr lang="pt-BR" sz="2000" b="1" dirty="0">
                <a:solidFill>
                  <a:schemeClr val="bg1"/>
                </a:solidFill>
              </a:rPr>
              <a:t>.</a:t>
            </a:r>
            <a:endParaRPr lang="es-ES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607" y="116632"/>
            <a:ext cx="5179616" cy="662990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981646" y="6286452"/>
            <a:ext cx="2822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Andrea </a:t>
            </a:r>
            <a:r>
              <a:rPr lang="es-ES" b="1" dirty="0" err="1">
                <a:solidFill>
                  <a:schemeClr val="bg1"/>
                </a:solidFill>
              </a:rPr>
              <a:t>Loureiro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79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164844"/>
            <a:ext cx="9144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CAMPÁS</a:t>
            </a:r>
            <a:endParaRPr lang="es-ES" sz="2400" b="1" dirty="0">
              <a:solidFill>
                <a:schemeClr val="bg1"/>
              </a:solidFill>
            </a:endParaRPr>
          </a:p>
          <a:p>
            <a:r>
              <a:rPr lang="pt-BR" sz="2000" b="1" dirty="0">
                <a:solidFill>
                  <a:schemeClr val="bg1"/>
                </a:solidFill>
              </a:rPr>
              <a:t>As </a:t>
            </a:r>
            <a:r>
              <a:rPr lang="pt-BR" sz="2000" b="1" dirty="0" err="1">
                <a:solidFill>
                  <a:schemeClr val="bg1"/>
                </a:solidFill>
              </a:rPr>
              <a:t>campás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b="1" dirty="0" err="1">
                <a:solidFill>
                  <a:schemeClr val="bg1"/>
                </a:solidFill>
              </a:rPr>
              <a:t>arredan</a:t>
            </a:r>
            <a:r>
              <a:rPr lang="pt-BR" sz="2000" b="1" dirty="0">
                <a:solidFill>
                  <a:schemeClr val="bg1"/>
                </a:solidFill>
              </a:rPr>
              <a:t> as </a:t>
            </a:r>
            <a:r>
              <a:rPr lang="pt-BR" sz="2000" b="1" dirty="0" err="1">
                <a:solidFill>
                  <a:schemeClr val="bg1"/>
                </a:solidFill>
              </a:rPr>
              <a:t>treboadas</a:t>
            </a:r>
            <a:r>
              <a:rPr lang="pt-BR" sz="2000" b="1" dirty="0">
                <a:solidFill>
                  <a:schemeClr val="bg1"/>
                </a:solidFill>
              </a:rPr>
              <a:t>. </a:t>
            </a:r>
            <a:r>
              <a:rPr lang="pt-BR" sz="2000" b="1" dirty="0" err="1">
                <a:solidFill>
                  <a:schemeClr val="bg1"/>
                </a:solidFill>
              </a:rPr>
              <a:t>Facíanse</a:t>
            </a:r>
            <a:r>
              <a:rPr lang="pt-BR" sz="2000" b="1" dirty="0">
                <a:solidFill>
                  <a:schemeClr val="bg1"/>
                </a:solidFill>
              </a:rPr>
              <a:t> soar </a:t>
            </a:r>
            <a:r>
              <a:rPr lang="pt-BR" sz="2000" b="1" dirty="0" err="1">
                <a:solidFill>
                  <a:schemeClr val="bg1"/>
                </a:solidFill>
              </a:rPr>
              <a:t>cando</a:t>
            </a:r>
            <a:r>
              <a:rPr lang="pt-BR" sz="2000" b="1" dirty="0">
                <a:solidFill>
                  <a:schemeClr val="bg1"/>
                </a:solidFill>
              </a:rPr>
              <a:t> se </a:t>
            </a:r>
            <a:r>
              <a:rPr lang="pt-BR" sz="2000" b="1" dirty="0" err="1">
                <a:solidFill>
                  <a:schemeClr val="bg1"/>
                </a:solidFill>
              </a:rPr>
              <a:t>achegaba</a:t>
            </a:r>
            <a:r>
              <a:rPr lang="pt-BR" sz="2000" b="1" dirty="0">
                <a:solidFill>
                  <a:schemeClr val="bg1"/>
                </a:solidFill>
              </a:rPr>
              <a:t> o </a:t>
            </a:r>
            <a:r>
              <a:rPr lang="pt-BR" sz="2000" b="1" dirty="0" err="1">
                <a:solidFill>
                  <a:schemeClr val="bg1"/>
                </a:solidFill>
              </a:rPr>
              <a:t>trebón</a:t>
            </a:r>
            <a:r>
              <a:rPr lang="pt-BR" sz="2000" b="1" dirty="0">
                <a:solidFill>
                  <a:schemeClr val="bg1"/>
                </a:solidFill>
              </a:rPr>
              <a:t> e </a:t>
            </a:r>
            <a:r>
              <a:rPr lang="pt-BR" sz="2000" b="1" dirty="0" err="1">
                <a:solidFill>
                  <a:schemeClr val="bg1"/>
                </a:solidFill>
              </a:rPr>
              <a:t>ameazaba</a:t>
            </a:r>
            <a:r>
              <a:rPr lang="pt-BR" sz="2000" b="1" dirty="0">
                <a:solidFill>
                  <a:schemeClr val="bg1"/>
                </a:solidFill>
              </a:rPr>
              <a:t> as </a:t>
            </a:r>
            <a:r>
              <a:rPr lang="pt-BR" sz="2000" b="1" dirty="0" err="1">
                <a:solidFill>
                  <a:schemeClr val="bg1"/>
                </a:solidFill>
              </a:rPr>
              <a:t>colleitas</a:t>
            </a:r>
            <a:r>
              <a:rPr lang="pt-BR" sz="2000" b="1" dirty="0">
                <a:solidFill>
                  <a:schemeClr val="bg1"/>
                </a:solidFill>
              </a:rPr>
              <a:t>. </a:t>
            </a:r>
            <a:r>
              <a:rPr lang="pt-BR" sz="2000" b="1" dirty="0" err="1">
                <a:solidFill>
                  <a:schemeClr val="bg1"/>
                </a:solidFill>
              </a:rPr>
              <a:t>Tamén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b="1" dirty="0" err="1">
                <a:solidFill>
                  <a:schemeClr val="bg1"/>
                </a:solidFill>
              </a:rPr>
              <a:t>esconxura</a:t>
            </a:r>
            <a:r>
              <a:rPr lang="pt-BR" sz="2000" b="1" dirty="0">
                <a:solidFill>
                  <a:schemeClr val="bg1"/>
                </a:solidFill>
              </a:rPr>
              <a:t> aos </a:t>
            </a:r>
            <a:r>
              <a:rPr lang="pt-BR" sz="2000" b="1" dirty="0" err="1">
                <a:solidFill>
                  <a:schemeClr val="bg1"/>
                </a:solidFill>
              </a:rPr>
              <a:t>nubeiros</a:t>
            </a:r>
            <a:r>
              <a:rPr lang="pt-BR" sz="2000" b="1" dirty="0">
                <a:solidFill>
                  <a:schemeClr val="bg1"/>
                </a:solidFill>
              </a:rPr>
              <a:t> e tronantes, causantes das </a:t>
            </a:r>
            <a:r>
              <a:rPr lang="pt-BR" sz="2000" b="1" dirty="0" err="1">
                <a:solidFill>
                  <a:schemeClr val="bg1"/>
                </a:solidFill>
              </a:rPr>
              <a:t>treboadas</a:t>
            </a:r>
            <a:r>
              <a:rPr lang="pt-BR" sz="2000" b="1" dirty="0">
                <a:solidFill>
                  <a:schemeClr val="bg1"/>
                </a:solidFill>
              </a:rPr>
              <a:t>. O demo é inimigo das </a:t>
            </a:r>
            <a:r>
              <a:rPr lang="pt-BR" sz="2000" b="1" dirty="0" err="1">
                <a:solidFill>
                  <a:schemeClr val="bg1"/>
                </a:solidFill>
              </a:rPr>
              <a:t>campás</a:t>
            </a:r>
            <a:r>
              <a:rPr lang="pt-BR" sz="2000" b="1" dirty="0">
                <a:solidFill>
                  <a:schemeClr val="bg1"/>
                </a:solidFill>
              </a:rPr>
              <a:t>, non </a:t>
            </a:r>
            <a:r>
              <a:rPr lang="pt-BR" sz="2000" b="1" dirty="0" err="1">
                <a:solidFill>
                  <a:schemeClr val="bg1"/>
                </a:solidFill>
              </a:rPr>
              <a:t>soporta</a:t>
            </a:r>
            <a:r>
              <a:rPr lang="pt-BR" sz="2000" b="1" dirty="0">
                <a:solidFill>
                  <a:schemeClr val="bg1"/>
                </a:solidFill>
              </a:rPr>
              <a:t> o seu </a:t>
            </a:r>
            <a:r>
              <a:rPr lang="pt-BR" sz="2000" b="1" dirty="0" err="1">
                <a:solidFill>
                  <a:schemeClr val="bg1"/>
                </a:solidFill>
              </a:rPr>
              <a:t>son</a:t>
            </a:r>
            <a:r>
              <a:rPr lang="pt-BR" sz="2000" b="1" dirty="0">
                <a:solidFill>
                  <a:schemeClr val="bg1"/>
                </a:solidFill>
              </a:rPr>
              <a:t> e </a:t>
            </a:r>
            <a:r>
              <a:rPr lang="pt-BR" sz="2000" b="1" dirty="0" err="1">
                <a:solidFill>
                  <a:schemeClr val="bg1"/>
                </a:solidFill>
              </a:rPr>
              <a:t>foxe</a:t>
            </a:r>
            <a:r>
              <a:rPr lang="pt-BR" sz="2000" b="1" dirty="0">
                <a:solidFill>
                  <a:schemeClr val="bg1"/>
                </a:solidFill>
              </a:rPr>
              <a:t> ao </a:t>
            </a:r>
            <a:r>
              <a:rPr lang="pt-BR" sz="2000" b="1" dirty="0" err="1">
                <a:solidFill>
                  <a:schemeClr val="bg1"/>
                </a:solidFill>
              </a:rPr>
              <a:t>escoitalas</a:t>
            </a:r>
            <a:r>
              <a:rPr lang="pt-BR" sz="2000" b="1" dirty="0">
                <a:solidFill>
                  <a:schemeClr val="bg1"/>
                </a:solidFill>
              </a:rPr>
              <a:t>. A </a:t>
            </a:r>
            <a:r>
              <a:rPr lang="pt-BR" sz="2000" b="1" dirty="0" err="1">
                <a:solidFill>
                  <a:schemeClr val="bg1"/>
                </a:solidFill>
              </a:rPr>
              <a:t>campá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b="1" dirty="0" err="1">
                <a:solidFill>
                  <a:schemeClr val="bg1"/>
                </a:solidFill>
              </a:rPr>
              <a:t>di</a:t>
            </a:r>
            <a:r>
              <a:rPr lang="pt-BR" sz="2000" b="1" dirty="0">
                <a:solidFill>
                  <a:schemeClr val="bg1"/>
                </a:solidFill>
              </a:rPr>
              <a:t>: “tem-te-</a:t>
            </a:r>
            <a:r>
              <a:rPr lang="pt-BR" sz="2000" b="1" dirty="0" err="1">
                <a:solidFill>
                  <a:schemeClr val="bg1"/>
                </a:solidFill>
              </a:rPr>
              <a:t>tro</a:t>
            </a:r>
            <a:r>
              <a:rPr lang="pt-BR" sz="2000" b="1" dirty="0">
                <a:solidFill>
                  <a:schemeClr val="bg1"/>
                </a:solidFill>
              </a:rPr>
              <a:t>-no-tem-te-em-t-i-que Deus-</a:t>
            </a:r>
            <a:r>
              <a:rPr lang="pt-BR" sz="2000" b="1" dirty="0" err="1">
                <a:solidFill>
                  <a:schemeClr val="bg1"/>
                </a:solidFill>
              </a:rPr>
              <a:t>po</a:t>
            </a:r>
            <a:r>
              <a:rPr lang="pt-BR" sz="2000" b="1" dirty="0">
                <a:solidFill>
                  <a:schemeClr val="bg1"/>
                </a:solidFill>
              </a:rPr>
              <a:t>-de-</a:t>
            </a:r>
            <a:r>
              <a:rPr lang="pt-BR" sz="2000" b="1" dirty="0" err="1">
                <a:solidFill>
                  <a:schemeClr val="bg1"/>
                </a:solidFill>
              </a:rPr>
              <a:t>máis</a:t>
            </a:r>
            <a:r>
              <a:rPr lang="pt-BR" sz="2000" b="1" dirty="0">
                <a:solidFill>
                  <a:schemeClr val="bg1"/>
                </a:solidFill>
              </a:rPr>
              <a:t>-</a:t>
            </a:r>
            <a:r>
              <a:rPr lang="pt-BR" sz="2000" b="1" dirty="0" err="1">
                <a:solidFill>
                  <a:schemeClr val="bg1"/>
                </a:solidFill>
              </a:rPr>
              <a:t>ca-tí</a:t>
            </a:r>
            <a:r>
              <a:rPr lang="pt-BR" sz="2000" b="1" dirty="0">
                <a:solidFill>
                  <a:schemeClr val="bg1"/>
                </a:solidFill>
              </a:rPr>
              <a:t>”</a:t>
            </a:r>
            <a:endParaRPr lang="es-ES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8464098" cy="482453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34546" y="6239845"/>
            <a:ext cx="3229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Paula Sanmartín Yuguero</a:t>
            </a:r>
          </a:p>
        </p:txBody>
      </p:sp>
    </p:spTree>
    <p:extLst>
      <p:ext uri="{BB962C8B-B14F-4D97-AF65-F5344CB8AC3E}">
        <p14:creationId xmlns:p14="http://schemas.microsoft.com/office/powerpoint/2010/main" val="2975279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9512" y="332656"/>
            <a:ext cx="8856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COVA DE SALAMANCA</a:t>
            </a:r>
          </a:p>
          <a:p>
            <a:r>
              <a:rPr lang="es-ES" sz="2000" b="1" dirty="0">
                <a:solidFill>
                  <a:schemeClr val="bg1"/>
                </a:solidFill>
              </a:rPr>
              <a:t>En Salamanca había </a:t>
            </a:r>
            <a:r>
              <a:rPr lang="es-ES" sz="2000" b="1" dirty="0" err="1">
                <a:solidFill>
                  <a:schemeClr val="bg1"/>
                </a:solidFill>
              </a:rPr>
              <a:t>unha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cova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onde</a:t>
            </a:r>
            <a:r>
              <a:rPr lang="es-ES" sz="2000" b="1" dirty="0">
                <a:solidFill>
                  <a:schemeClr val="bg1"/>
                </a:solidFill>
              </a:rPr>
              <a:t> os demos transmitían a </a:t>
            </a:r>
            <a:r>
              <a:rPr lang="es-ES" sz="2000" b="1" dirty="0" err="1">
                <a:solidFill>
                  <a:schemeClr val="bg1"/>
                </a:solidFill>
              </a:rPr>
              <a:t>súa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sabedoría</a:t>
            </a:r>
            <a:r>
              <a:rPr lang="es-ES" sz="2000" b="1" dirty="0">
                <a:solidFill>
                  <a:schemeClr val="bg1"/>
                </a:solidFill>
              </a:rPr>
              <a:t>. Os </a:t>
            </a:r>
            <a:r>
              <a:rPr lang="es-ES" sz="2000" b="1" dirty="0" err="1">
                <a:solidFill>
                  <a:schemeClr val="bg1"/>
                </a:solidFill>
              </a:rPr>
              <a:t>estudantes</a:t>
            </a:r>
            <a:r>
              <a:rPr lang="es-ES" sz="2000" b="1" dirty="0">
                <a:solidFill>
                  <a:schemeClr val="bg1"/>
                </a:solidFill>
              </a:rPr>
              <a:t> asistían a clases e </a:t>
            </a:r>
            <a:r>
              <a:rPr lang="es-ES" sz="2000" b="1" dirty="0" err="1">
                <a:solidFill>
                  <a:schemeClr val="bg1"/>
                </a:solidFill>
              </a:rPr>
              <a:t>saían</a:t>
            </a:r>
            <a:r>
              <a:rPr lang="es-ES" sz="2000" b="1" dirty="0">
                <a:solidFill>
                  <a:schemeClr val="bg1"/>
                </a:solidFill>
              </a:rPr>
              <a:t> convertidos en </a:t>
            </a:r>
            <a:r>
              <a:rPr lang="es-ES" sz="2000" b="1" dirty="0" err="1">
                <a:solidFill>
                  <a:schemeClr val="bg1"/>
                </a:solidFill>
              </a:rPr>
              <a:t>nubeiros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ou</a:t>
            </a:r>
            <a:r>
              <a:rPr lang="es-ES" sz="2000" b="1" dirty="0">
                <a:solidFill>
                  <a:schemeClr val="bg1"/>
                </a:solidFill>
              </a:rPr>
              <a:t> nigromantes.</a:t>
            </a: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" sz="2000" b="1" dirty="0">
              <a:solidFill>
                <a:schemeClr val="bg1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716449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02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016" y="564669"/>
            <a:ext cx="363589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BALAS DE CERA</a:t>
            </a:r>
            <a:endParaRPr lang="es-ES" sz="2400" b="1" dirty="0">
              <a:solidFill>
                <a:schemeClr val="bg1"/>
              </a:solidFill>
            </a:endParaRPr>
          </a:p>
          <a:p>
            <a:r>
              <a:rPr lang="pt-BR" sz="2000" b="1" dirty="0">
                <a:solidFill>
                  <a:schemeClr val="bg1"/>
                </a:solidFill>
              </a:rPr>
              <a:t>As balas de cera feitas coa cera dos </a:t>
            </a:r>
            <a:r>
              <a:rPr lang="pt-BR" sz="2000" b="1" dirty="0" err="1">
                <a:solidFill>
                  <a:schemeClr val="bg1"/>
                </a:solidFill>
              </a:rPr>
              <a:t>cirios</a:t>
            </a:r>
            <a:r>
              <a:rPr lang="pt-BR" sz="2000" b="1" dirty="0">
                <a:solidFill>
                  <a:schemeClr val="bg1"/>
                </a:solidFill>
              </a:rPr>
              <a:t> das </a:t>
            </a:r>
            <a:r>
              <a:rPr lang="pt-BR" sz="2000" b="1" dirty="0" err="1">
                <a:solidFill>
                  <a:schemeClr val="bg1"/>
                </a:solidFill>
              </a:rPr>
              <a:t>igrexa</a:t>
            </a:r>
            <a:r>
              <a:rPr lang="pt-BR" sz="2000" b="1" dirty="0">
                <a:solidFill>
                  <a:schemeClr val="bg1"/>
                </a:solidFill>
              </a:rPr>
              <a:t>, que </a:t>
            </a:r>
            <a:r>
              <a:rPr lang="pt-BR" sz="2000" b="1" dirty="0" err="1">
                <a:solidFill>
                  <a:schemeClr val="bg1"/>
                </a:solidFill>
              </a:rPr>
              <a:t>estan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b="1" dirty="0" err="1">
                <a:solidFill>
                  <a:schemeClr val="bg1"/>
                </a:solidFill>
              </a:rPr>
              <a:t>bendecidas</a:t>
            </a:r>
            <a:r>
              <a:rPr lang="pt-BR" sz="2000" b="1" dirty="0">
                <a:solidFill>
                  <a:schemeClr val="bg1"/>
                </a:solidFill>
              </a:rPr>
              <a:t>, </a:t>
            </a:r>
            <a:r>
              <a:rPr lang="pt-BR" sz="2000" b="1" dirty="0" err="1">
                <a:solidFill>
                  <a:schemeClr val="bg1"/>
                </a:solidFill>
              </a:rPr>
              <a:t>teñen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b="1" dirty="0" err="1">
                <a:solidFill>
                  <a:schemeClr val="bg1"/>
                </a:solidFill>
              </a:rPr>
              <a:t>propiedades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b="1" dirty="0" err="1">
                <a:solidFill>
                  <a:schemeClr val="bg1"/>
                </a:solidFill>
              </a:rPr>
              <a:t>máxica</a:t>
            </a:r>
            <a:r>
              <a:rPr lang="pt-BR" sz="2000" b="1" dirty="0">
                <a:solidFill>
                  <a:schemeClr val="bg1"/>
                </a:solidFill>
              </a:rPr>
              <a:t> se </a:t>
            </a:r>
            <a:r>
              <a:rPr lang="pt-BR" sz="2000" b="1" dirty="0" err="1">
                <a:solidFill>
                  <a:schemeClr val="bg1"/>
                </a:solidFill>
              </a:rPr>
              <a:t>poden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b="1" dirty="0" err="1">
                <a:solidFill>
                  <a:schemeClr val="bg1"/>
                </a:solidFill>
              </a:rPr>
              <a:t>loitar</a:t>
            </a:r>
            <a:r>
              <a:rPr lang="pt-BR" sz="2000" b="1" dirty="0">
                <a:solidFill>
                  <a:schemeClr val="bg1"/>
                </a:solidFill>
              </a:rPr>
              <a:t> contra </a:t>
            </a:r>
            <a:r>
              <a:rPr lang="pt-BR" sz="2000" b="1" dirty="0" err="1">
                <a:solidFill>
                  <a:schemeClr val="bg1"/>
                </a:solidFill>
              </a:rPr>
              <a:t>nubeiros</a:t>
            </a:r>
            <a:r>
              <a:rPr lang="pt-BR" sz="2000" b="1" dirty="0">
                <a:solidFill>
                  <a:schemeClr val="bg1"/>
                </a:solidFill>
              </a:rPr>
              <a:t>, encantos, medos ou demos.</a:t>
            </a:r>
            <a:endParaRPr lang="es-ES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48680"/>
            <a:ext cx="4767051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79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72375"/>
            <a:ext cx="8194778" cy="535733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1017" y="116632"/>
            <a:ext cx="88569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PEDRA DA AUGA</a:t>
            </a:r>
          </a:p>
          <a:p>
            <a:r>
              <a:rPr lang="es-ES" sz="2000" b="1" dirty="0">
                <a:solidFill>
                  <a:schemeClr val="bg1"/>
                </a:solidFill>
              </a:rPr>
              <a:t>-A </a:t>
            </a:r>
            <a:r>
              <a:rPr lang="es-ES" sz="2000" b="1" dirty="0" err="1">
                <a:solidFill>
                  <a:schemeClr val="bg1"/>
                </a:solidFill>
              </a:rPr>
              <a:t>Pedra</a:t>
            </a:r>
            <a:r>
              <a:rPr lang="es-ES" sz="2000" b="1" dirty="0">
                <a:solidFill>
                  <a:schemeClr val="bg1"/>
                </a:solidFill>
              </a:rPr>
              <a:t> de </a:t>
            </a:r>
            <a:r>
              <a:rPr lang="es-ES" sz="2000" b="1" dirty="0" err="1">
                <a:solidFill>
                  <a:schemeClr val="bg1"/>
                </a:solidFill>
              </a:rPr>
              <a:t>Mazafacha</a:t>
            </a:r>
            <a:r>
              <a:rPr lang="es-ES" sz="2000" b="1" dirty="0">
                <a:solidFill>
                  <a:schemeClr val="bg1"/>
                </a:solidFill>
              </a:rPr>
              <a:t>, do Monte </a:t>
            </a:r>
            <a:r>
              <a:rPr lang="es-ES" sz="2000" b="1" dirty="0" err="1">
                <a:solidFill>
                  <a:schemeClr val="bg1"/>
                </a:solidFill>
              </a:rPr>
              <a:t>Xalo</a:t>
            </a:r>
            <a:r>
              <a:rPr lang="es-ES" sz="2000" b="1" dirty="0">
                <a:solidFill>
                  <a:schemeClr val="bg1"/>
                </a:solidFill>
              </a:rPr>
              <a:t> (</a:t>
            </a:r>
            <a:r>
              <a:rPr lang="es-ES" sz="2000" b="1" dirty="0" err="1">
                <a:solidFill>
                  <a:schemeClr val="bg1"/>
                </a:solidFill>
              </a:rPr>
              <a:t>Culleredo</a:t>
            </a:r>
            <a:r>
              <a:rPr lang="es-ES" sz="2000" b="1" dirty="0">
                <a:solidFill>
                  <a:schemeClr val="bg1"/>
                </a:solidFill>
              </a:rPr>
              <a:t>) reparte e anuncia </a:t>
            </a:r>
            <a:r>
              <a:rPr lang="es-ES" sz="2000" b="1" dirty="0" err="1">
                <a:solidFill>
                  <a:schemeClr val="bg1"/>
                </a:solidFill>
              </a:rPr>
              <a:t>chuvia</a:t>
            </a:r>
            <a:r>
              <a:rPr lang="es-ES" sz="2000" b="1" dirty="0">
                <a:solidFill>
                  <a:schemeClr val="bg1"/>
                </a:solidFill>
              </a:rPr>
              <a:t>.</a:t>
            </a:r>
          </a:p>
          <a:p>
            <a:r>
              <a:rPr lang="es-ES" sz="2000" b="1" dirty="0">
                <a:solidFill>
                  <a:schemeClr val="bg1"/>
                </a:solidFill>
              </a:rPr>
              <a:t>-No Monte </a:t>
            </a:r>
            <a:r>
              <a:rPr lang="es-ES" sz="2000" b="1" dirty="0" err="1">
                <a:solidFill>
                  <a:schemeClr val="bg1"/>
                </a:solidFill>
              </a:rPr>
              <a:t>Aloia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hai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unha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pedra</a:t>
            </a:r>
            <a:r>
              <a:rPr lang="es-ES" sz="2000" b="1" dirty="0">
                <a:solidFill>
                  <a:schemeClr val="bg1"/>
                </a:solidFill>
              </a:rPr>
              <a:t> que se </a:t>
            </a:r>
            <a:r>
              <a:rPr lang="es-ES" sz="2000" b="1" dirty="0" err="1">
                <a:solidFill>
                  <a:schemeClr val="bg1"/>
                </a:solidFill>
              </a:rPr>
              <a:t>se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lle</a:t>
            </a:r>
            <a:r>
              <a:rPr lang="es-ES" sz="2000" b="1" dirty="0">
                <a:solidFill>
                  <a:schemeClr val="bg1"/>
                </a:solidFill>
              </a:rPr>
              <a:t> pon a san </a:t>
            </a:r>
            <a:r>
              <a:rPr lang="es-ES" sz="2000" b="1" dirty="0" err="1">
                <a:solidFill>
                  <a:schemeClr val="bg1"/>
                </a:solidFill>
              </a:rPr>
              <a:t>Xulián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enriba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chove</a:t>
            </a:r>
            <a:r>
              <a:rPr lang="es-ES" sz="2000" b="1" dirty="0">
                <a:solidFill>
                  <a:schemeClr val="bg1"/>
                </a:solidFill>
              </a:rPr>
              <a:t>.</a:t>
            </a:r>
          </a:p>
          <a:p>
            <a:endParaRPr lang="es-ES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41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1309084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rial Black" pitchFamily="34" charset="0"/>
              </a:rPr>
              <a:t>RÍOS</a:t>
            </a:r>
            <a:endParaRPr lang="es-ES_tradnl" sz="9600" dirty="0">
              <a:solidFill>
                <a:schemeClr val="tx2">
                  <a:lumMod val="20000"/>
                  <a:lumOff val="80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  <a:latin typeface="Arial Black" pitchFamily="34" charset="0"/>
            </a:endParaRPr>
          </a:p>
          <a:p>
            <a:endParaRPr lang="es-ES_tradnl" sz="9600" b="1" dirty="0">
              <a:solidFill>
                <a:schemeClr val="bg1"/>
              </a:solidFill>
              <a:effectLst/>
            </a:endParaRPr>
          </a:p>
          <a:p>
            <a:endParaRPr lang="es-ES" sz="9600" b="1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76890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1268760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rial Black" pitchFamily="34" charset="0"/>
              </a:rPr>
              <a:t>FONTES</a:t>
            </a:r>
            <a:endParaRPr lang="es-ES_tradnl" sz="9600" dirty="0">
              <a:solidFill>
                <a:schemeClr val="tx2">
                  <a:lumMod val="20000"/>
                  <a:lumOff val="80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  <a:latin typeface="Arial Black" pitchFamily="34" charset="0"/>
            </a:endParaRPr>
          </a:p>
          <a:p>
            <a:endParaRPr lang="es-ES_tradnl" sz="9600" b="1" dirty="0">
              <a:solidFill>
                <a:schemeClr val="bg1"/>
              </a:solidFill>
              <a:effectLst/>
            </a:endParaRPr>
          </a:p>
          <a:p>
            <a:endParaRPr lang="es-ES" sz="9600" b="1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75279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9512" y="548680"/>
            <a:ext cx="370790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</a:rPr>
              <a:t>A “FONTE SACRA” DA FONSAGRADA</a:t>
            </a:r>
            <a:endParaRPr lang="es-ES" sz="2400" b="1" dirty="0">
              <a:solidFill>
                <a:schemeClr val="bg1"/>
              </a:solidFill>
              <a:effectLst/>
            </a:endParaRPr>
          </a:p>
          <a:p>
            <a:r>
              <a:rPr lang="es-ES_tradnl" sz="2000" b="1" dirty="0" err="1">
                <a:solidFill>
                  <a:schemeClr val="bg1"/>
                </a:solidFill>
              </a:rPr>
              <a:t>Conta</a:t>
            </a:r>
            <a:r>
              <a:rPr lang="es-ES_tradnl" sz="2000" b="1" dirty="0">
                <a:solidFill>
                  <a:schemeClr val="bg1"/>
                </a:solidFill>
              </a:rPr>
              <a:t> a </a:t>
            </a:r>
            <a:r>
              <a:rPr lang="es-ES_tradnl" sz="2000" b="1" dirty="0" err="1">
                <a:solidFill>
                  <a:schemeClr val="bg1"/>
                </a:solidFill>
              </a:rPr>
              <a:t>lenda</a:t>
            </a:r>
            <a:r>
              <a:rPr lang="es-ES_tradnl" sz="2000" b="1" dirty="0">
                <a:solidFill>
                  <a:schemeClr val="bg1"/>
                </a:solidFill>
              </a:rPr>
              <a:t> que </a:t>
            </a:r>
            <a:r>
              <a:rPr lang="es-ES_tradnl" sz="2000" b="1" dirty="0" err="1">
                <a:solidFill>
                  <a:schemeClr val="bg1"/>
                </a:solidFill>
              </a:rPr>
              <a:t>unha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noite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chegou</a:t>
            </a:r>
            <a:r>
              <a:rPr lang="es-ES_tradnl" sz="2000" b="1" dirty="0">
                <a:solidFill>
                  <a:schemeClr val="bg1"/>
                </a:solidFill>
              </a:rPr>
              <a:t> un peregrino </a:t>
            </a:r>
            <a:r>
              <a:rPr lang="es-ES_tradnl" sz="2000" b="1" dirty="0" err="1">
                <a:solidFill>
                  <a:schemeClr val="bg1"/>
                </a:solidFill>
              </a:rPr>
              <a:t>moi</a:t>
            </a:r>
            <a:r>
              <a:rPr lang="es-ES_tradnl" sz="2000" b="1" dirty="0">
                <a:solidFill>
                  <a:schemeClr val="bg1"/>
                </a:solidFill>
              </a:rPr>
              <a:t> canso </a:t>
            </a:r>
            <a:r>
              <a:rPr lang="es-ES_tradnl" sz="2000" b="1" dirty="0" err="1">
                <a:solidFill>
                  <a:schemeClr val="bg1"/>
                </a:solidFill>
              </a:rPr>
              <a:t>ao</a:t>
            </a:r>
            <a:r>
              <a:rPr lang="es-ES_tradnl" sz="2000" b="1" dirty="0">
                <a:solidFill>
                  <a:schemeClr val="bg1"/>
                </a:solidFill>
              </a:rPr>
              <a:t> que </a:t>
            </a:r>
            <a:r>
              <a:rPr lang="es-ES_tradnl" sz="2000" b="1" dirty="0" err="1">
                <a:solidFill>
                  <a:schemeClr val="bg1"/>
                </a:solidFill>
              </a:rPr>
              <a:t>ninguén</a:t>
            </a:r>
            <a:r>
              <a:rPr lang="es-ES_tradnl" sz="2000" b="1" dirty="0">
                <a:solidFill>
                  <a:schemeClr val="bg1"/>
                </a:solidFill>
              </a:rPr>
              <a:t> daba </a:t>
            </a:r>
            <a:r>
              <a:rPr lang="es-ES_tradnl" sz="2000" b="1" dirty="0" err="1">
                <a:solidFill>
                  <a:schemeClr val="bg1"/>
                </a:solidFill>
              </a:rPr>
              <a:t>refuxio</a:t>
            </a:r>
            <a:r>
              <a:rPr lang="es-ES_tradnl" sz="2000" b="1" dirty="0">
                <a:solidFill>
                  <a:schemeClr val="bg1"/>
                </a:solidFill>
              </a:rPr>
              <a:t>. </a:t>
            </a:r>
            <a:r>
              <a:rPr lang="es-ES_tradnl" sz="2000" b="1" dirty="0" err="1">
                <a:solidFill>
                  <a:schemeClr val="bg1"/>
                </a:solidFill>
              </a:rPr>
              <a:t>Unha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viúva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moi</a:t>
            </a:r>
            <a:r>
              <a:rPr lang="es-ES_tradnl" sz="2000" b="1" dirty="0">
                <a:solidFill>
                  <a:schemeClr val="bg1"/>
                </a:solidFill>
              </a:rPr>
              <a:t> pobre </a:t>
            </a:r>
            <a:r>
              <a:rPr lang="es-ES_tradnl" sz="2000" b="1" dirty="0" err="1">
                <a:solidFill>
                  <a:schemeClr val="bg1"/>
                </a:solidFill>
              </a:rPr>
              <a:t>acolleuno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na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súa</a:t>
            </a:r>
            <a:r>
              <a:rPr lang="es-ES_tradnl" sz="2000" b="1" dirty="0">
                <a:solidFill>
                  <a:schemeClr val="bg1"/>
                </a:solidFill>
              </a:rPr>
              <a:t> casa e </a:t>
            </a:r>
            <a:r>
              <a:rPr lang="es-ES_tradnl" sz="2000" b="1" dirty="0" err="1">
                <a:solidFill>
                  <a:schemeClr val="bg1"/>
                </a:solidFill>
              </a:rPr>
              <a:t>deulle</a:t>
            </a:r>
            <a:r>
              <a:rPr lang="es-ES_tradnl" sz="2000" b="1" dirty="0">
                <a:solidFill>
                  <a:schemeClr val="bg1"/>
                </a:solidFill>
              </a:rPr>
              <a:t> o único que tiña para comer, pan negro e nabos. Cando </a:t>
            </a:r>
            <a:r>
              <a:rPr lang="es-ES_tradnl" sz="2000" b="1" dirty="0" err="1">
                <a:solidFill>
                  <a:schemeClr val="bg1"/>
                </a:solidFill>
              </a:rPr>
              <a:t>volveu</a:t>
            </a:r>
            <a:r>
              <a:rPr lang="es-ES_tradnl" sz="2000" b="1" dirty="0">
                <a:solidFill>
                  <a:schemeClr val="bg1"/>
                </a:solidFill>
              </a:rPr>
              <a:t> de buscar </a:t>
            </a:r>
            <a:r>
              <a:rPr lang="es-ES_tradnl" sz="2000" b="1" dirty="0" err="1">
                <a:solidFill>
                  <a:schemeClr val="bg1"/>
                </a:solidFill>
              </a:rPr>
              <a:t>unha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xerra</a:t>
            </a:r>
            <a:r>
              <a:rPr lang="es-ES_tradnl" sz="2000" b="1" dirty="0">
                <a:solidFill>
                  <a:schemeClr val="bg1"/>
                </a:solidFill>
              </a:rPr>
              <a:t> de </a:t>
            </a:r>
            <a:r>
              <a:rPr lang="es-ES_tradnl" sz="2000" b="1" dirty="0" err="1">
                <a:solidFill>
                  <a:schemeClr val="bg1"/>
                </a:solidFill>
              </a:rPr>
              <a:t>auga</a:t>
            </a:r>
            <a:r>
              <a:rPr lang="es-ES_tradnl" sz="2000" b="1" dirty="0">
                <a:solidFill>
                  <a:schemeClr val="bg1"/>
                </a:solidFill>
              </a:rPr>
              <a:t> da </a:t>
            </a:r>
            <a:r>
              <a:rPr lang="es-ES_tradnl" sz="2000" b="1" dirty="0" err="1">
                <a:solidFill>
                  <a:schemeClr val="bg1"/>
                </a:solidFill>
              </a:rPr>
              <a:t>fonte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atopou</a:t>
            </a:r>
            <a:r>
              <a:rPr lang="es-ES_tradnl" sz="2000" b="1" dirty="0">
                <a:solidFill>
                  <a:schemeClr val="bg1"/>
                </a:solidFill>
              </a:rPr>
              <a:t> con que a </a:t>
            </a:r>
            <a:r>
              <a:rPr lang="es-ES_tradnl" sz="2000" b="1" dirty="0" err="1">
                <a:solidFill>
                  <a:schemeClr val="bg1"/>
                </a:solidFill>
              </a:rPr>
              <a:t>auga</a:t>
            </a:r>
            <a:r>
              <a:rPr lang="es-ES_tradnl" sz="2000" b="1" dirty="0">
                <a:solidFill>
                  <a:schemeClr val="bg1"/>
                </a:solidFill>
              </a:rPr>
              <a:t> se </a:t>
            </a:r>
            <a:r>
              <a:rPr lang="es-ES_tradnl" sz="2000" b="1" dirty="0" err="1">
                <a:solidFill>
                  <a:schemeClr val="bg1"/>
                </a:solidFill>
              </a:rPr>
              <a:t>convertera</a:t>
            </a:r>
            <a:r>
              <a:rPr lang="es-ES_tradnl" sz="2000" b="1" dirty="0">
                <a:solidFill>
                  <a:schemeClr val="bg1"/>
                </a:solidFill>
              </a:rPr>
              <a:t> en </a:t>
            </a:r>
            <a:r>
              <a:rPr lang="es-ES_tradnl" sz="2000" b="1" dirty="0" err="1">
                <a:solidFill>
                  <a:schemeClr val="bg1"/>
                </a:solidFill>
              </a:rPr>
              <a:t>leite</a:t>
            </a:r>
            <a:r>
              <a:rPr lang="es-ES_tradnl" sz="2000" b="1" dirty="0">
                <a:solidFill>
                  <a:schemeClr val="bg1"/>
                </a:solidFill>
              </a:rPr>
              <a:t> e </a:t>
            </a:r>
            <a:r>
              <a:rPr lang="es-ES_tradnl" sz="2000" b="1" dirty="0" err="1">
                <a:solidFill>
                  <a:schemeClr val="bg1"/>
                </a:solidFill>
              </a:rPr>
              <a:t>na</a:t>
            </a:r>
            <a:r>
              <a:rPr lang="es-ES_tradnl" sz="2000" b="1" dirty="0">
                <a:solidFill>
                  <a:schemeClr val="bg1"/>
                </a:solidFill>
              </a:rPr>
              <a:t> mesa tiña un bolo de pan e o peregrino </a:t>
            </a:r>
            <a:r>
              <a:rPr lang="es-ES_tradnl" sz="2000" b="1" dirty="0" err="1">
                <a:solidFill>
                  <a:schemeClr val="bg1"/>
                </a:solidFill>
              </a:rPr>
              <a:t>dasaparecera</a:t>
            </a:r>
            <a:r>
              <a:rPr lang="es-ES_tradnl" sz="2000" b="1" dirty="0">
                <a:solidFill>
                  <a:schemeClr val="bg1"/>
                </a:solidFill>
              </a:rPr>
              <a:t>. Desde </a:t>
            </a:r>
            <a:r>
              <a:rPr lang="es-ES_tradnl" sz="2000" b="1" dirty="0" err="1">
                <a:solidFill>
                  <a:schemeClr val="bg1"/>
                </a:solidFill>
              </a:rPr>
              <a:t>aquela</a:t>
            </a:r>
            <a:r>
              <a:rPr lang="es-ES_tradnl" sz="2000" b="1" dirty="0">
                <a:solidFill>
                  <a:schemeClr val="bg1"/>
                </a:solidFill>
              </a:rPr>
              <a:t> a </a:t>
            </a:r>
            <a:r>
              <a:rPr lang="es-ES_tradnl" sz="2000" b="1" dirty="0" err="1">
                <a:solidFill>
                  <a:schemeClr val="bg1"/>
                </a:solidFill>
              </a:rPr>
              <a:t>fonte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chámase</a:t>
            </a:r>
            <a:r>
              <a:rPr lang="es-ES_tradnl" sz="2000" b="1" dirty="0">
                <a:solidFill>
                  <a:schemeClr val="bg1"/>
                </a:solidFill>
              </a:rPr>
              <a:t> “</a:t>
            </a:r>
            <a:r>
              <a:rPr lang="es-ES_tradnl" sz="2000" b="1" dirty="0" err="1">
                <a:solidFill>
                  <a:schemeClr val="bg1"/>
                </a:solidFill>
              </a:rPr>
              <a:t>Fonse</a:t>
            </a:r>
            <a:r>
              <a:rPr lang="es-ES_tradnl" sz="2000" b="1" dirty="0">
                <a:solidFill>
                  <a:schemeClr val="bg1"/>
                </a:solidFill>
              </a:rPr>
              <a:t> Santa” e dalle </a:t>
            </a:r>
            <a:r>
              <a:rPr lang="es-ES_tradnl" sz="2000" b="1" dirty="0" err="1">
                <a:solidFill>
                  <a:schemeClr val="bg1"/>
                </a:solidFill>
              </a:rPr>
              <a:t>nome</a:t>
            </a:r>
            <a:r>
              <a:rPr lang="es-ES_tradnl" sz="2000" b="1" dirty="0">
                <a:solidFill>
                  <a:schemeClr val="bg1"/>
                </a:solidFill>
              </a:rPr>
              <a:t> á </a:t>
            </a:r>
            <a:r>
              <a:rPr lang="es-ES_tradnl" sz="2000" b="1" dirty="0" err="1">
                <a:solidFill>
                  <a:schemeClr val="bg1"/>
                </a:solidFill>
              </a:rPr>
              <a:t>Fonsagrada</a:t>
            </a:r>
            <a:r>
              <a:rPr lang="es-ES_tradnl" sz="2000" b="1" dirty="0">
                <a:solidFill>
                  <a:schemeClr val="bg1"/>
                </a:solidFill>
              </a:rPr>
              <a:t>.</a:t>
            </a:r>
            <a:endParaRPr lang="es-ES" sz="2000" b="1" dirty="0">
              <a:solidFill>
                <a:schemeClr val="bg1"/>
              </a:solidFill>
              <a:effectLst/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2 Imagen" descr="andrea g au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836712"/>
            <a:ext cx="4896544" cy="551412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868144" y="6488668"/>
            <a:ext cx="2974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Andrea </a:t>
            </a:r>
            <a:r>
              <a:rPr lang="es-ES" b="1" dirty="0" err="1">
                <a:solidFill>
                  <a:schemeClr val="bg1"/>
                </a:solidFill>
              </a:rPr>
              <a:t>Gondar</a:t>
            </a:r>
            <a:r>
              <a:rPr lang="es-ES" b="1" dirty="0">
                <a:solidFill>
                  <a:schemeClr val="bg1"/>
                </a:solidFill>
              </a:rPr>
              <a:t> Cacabelos</a:t>
            </a:r>
          </a:p>
        </p:txBody>
      </p:sp>
    </p:spTree>
    <p:extLst>
      <p:ext uri="{BB962C8B-B14F-4D97-AF65-F5344CB8AC3E}">
        <p14:creationId xmlns:p14="http://schemas.microsoft.com/office/powerpoint/2010/main" val="2975279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7504" y="164844"/>
            <a:ext cx="367240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</a:rPr>
              <a:t>FONTE DOS TRES XUNCOS</a:t>
            </a:r>
            <a:endParaRPr lang="es-ES" sz="2400" b="1" dirty="0">
              <a:solidFill>
                <a:schemeClr val="bg1"/>
              </a:solidFill>
            </a:endParaRPr>
          </a:p>
          <a:p>
            <a:r>
              <a:rPr lang="es-ES_tradnl" sz="2000" b="1" dirty="0">
                <a:solidFill>
                  <a:schemeClr val="bg1"/>
                </a:solidFill>
              </a:rPr>
              <a:t>Está </a:t>
            </a:r>
            <a:r>
              <a:rPr lang="es-ES_tradnl" sz="2000" b="1" dirty="0" err="1">
                <a:solidFill>
                  <a:schemeClr val="bg1"/>
                </a:solidFill>
              </a:rPr>
              <a:t>nun</a:t>
            </a:r>
            <a:r>
              <a:rPr lang="es-ES_tradnl" sz="2000" b="1" dirty="0">
                <a:solidFill>
                  <a:schemeClr val="bg1"/>
                </a:solidFill>
              </a:rPr>
              <a:t> lugar indeterminado do monte da Torre en </a:t>
            </a:r>
            <a:r>
              <a:rPr lang="es-ES_tradnl" sz="2000" b="1" dirty="0" err="1">
                <a:solidFill>
                  <a:schemeClr val="bg1"/>
                </a:solidFill>
              </a:rPr>
              <a:t>Rubiá</a:t>
            </a:r>
            <a:r>
              <a:rPr lang="es-ES_tradnl" sz="2000" b="1" dirty="0">
                <a:solidFill>
                  <a:schemeClr val="bg1"/>
                </a:solidFill>
              </a:rPr>
              <a:t> dos Mistos (Calvos de </a:t>
            </a:r>
            <a:r>
              <a:rPr lang="es-ES_tradnl" sz="2000" b="1" dirty="0" err="1">
                <a:solidFill>
                  <a:schemeClr val="bg1"/>
                </a:solidFill>
              </a:rPr>
              <a:t>Randín</a:t>
            </a:r>
            <a:r>
              <a:rPr lang="es-ES_tradnl" sz="2000" b="1" dirty="0">
                <a:solidFill>
                  <a:schemeClr val="bg1"/>
                </a:solidFill>
              </a:rPr>
              <a:t>). Nunca se </a:t>
            </a:r>
            <a:r>
              <a:rPr lang="es-ES_tradnl" sz="2000" b="1" dirty="0" err="1">
                <a:solidFill>
                  <a:schemeClr val="bg1"/>
                </a:solidFill>
              </a:rPr>
              <a:t>amosa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aos</a:t>
            </a:r>
            <a:r>
              <a:rPr lang="es-ES_tradnl" sz="2000" b="1" dirty="0">
                <a:solidFill>
                  <a:schemeClr val="bg1"/>
                </a:solidFill>
              </a:rPr>
              <a:t> que van </a:t>
            </a:r>
            <a:r>
              <a:rPr lang="es-ES_tradnl" sz="2000" b="1" dirty="0" err="1">
                <a:solidFill>
                  <a:schemeClr val="bg1"/>
                </a:solidFill>
              </a:rPr>
              <a:t>buscándoa</a:t>
            </a:r>
            <a:r>
              <a:rPr lang="es-ES_tradnl" sz="2000" b="1" dirty="0">
                <a:solidFill>
                  <a:schemeClr val="bg1"/>
                </a:solidFill>
              </a:rPr>
              <a:t> e </a:t>
            </a:r>
            <a:r>
              <a:rPr lang="es-ES_tradnl" sz="2000" b="1" dirty="0" err="1">
                <a:solidFill>
                  <a:schemeClr val="bg1"/>
                </a:solidFill>
              </a:rPr>
              <a:t>só</a:t>
            </a:r>
            <a:r>
              <a:rPr lang="es-ES_tradnl" sz="2000" b="1" dirty="0">
                <a:solidFill>
                  <a:schemeClr val="bg1"/>
                </a:solidFill>
              </a:rPr>
              <a:t> se </a:t>
            </a:r>
            <a:r>
              <a:rPr lang="es-ES_tradnl" sz="2000" b="1" dirty="0" err="1">
                <a:solidFill>
                  <a:schemeClr val="bg1"/>
                </a:solidFill>
              </a:rPr>
              <a:t>lle</a:t>
            </a:r>
            <a:r>
              <a:rPr lang="es-ES_tradnl" sz="2000" b="1" dirty="0">
                <a:solidFill>
                  <a:schemeClr val="bg1"/>
                </a:solidFill>
              </a:rPr>
              <a:t> aparece </a:t>
            </a:r>
            <a:r>
              <a:rPr lang="es-ES_tradnl" sz="2000" b="1" dirty="0" err="1">
                <a:solidFill>
                  <a:schemeClr val="bg1"/>
                </a:solidFill>
              </a:rPr>
              <a:t>aos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camiñantes</a:t>
            </a:r>
            <a:r>
              <a:rPr lang="es-ES_tradnl" sz="2000" b="1" dirty="0">
                <a:solidFill>
                  <a:schemeClr val="bg1"/>
                </a:solidFill>
              </a:rPr>
              <a:t> inocentes e despistados. A </a:t>
            </a:r>
            <a:r>
              <a:rPr lang="es-ES_tradnl" sz="2000" b="1" dirty="0" err="1">
                <a:solidFill>
                  <a:schemeClr val="bg1"/>
                </a:solidFill>
              </a:rPr>
              <a:t>carón</a:t>
            </a:r>
            <a:r>
              <a:rPr lang="es-ES_tradnl" sz="2000" b="1" dirty="0">
                <a:solidFill>
                  <a:schemeClr val="bg1"/>
                </a:solidFill>
              </a:rPr>
              <a:t> dela </a:t>
            </a:r>
            <a:r>
              <a:rPr lang="es-ES_tradnl" sz="2000" b="1" dirty="0" err="1">
                <a:solidFill>
                  <a:schemeClr val="bg1"/>
                </a:solidFill>
              </a:rPr>
              <a:t>hai</a:t>
            </a:r>
            <a:r>
              <a:rPr lang="es-ES_tradnl" sz="2000" b="1" dirty="0">
                <a:solidFill>
                  <a:schemeClr val="bg1"/>
                </a:solidFill>
              </a:rPr>
              <a:t> tres </a:t>
            </a:r>
            <a:r>
              <a:rPr lang="es-ES_tradnl" sz="2000" b="1" dirty="0" err="1">
                <a:solidFill>
                  <a:schemeClr val="bg1"/>
                </a:solidFill>
              </a:rPr>
              <a:t>xuncos</a:t>
            </a:r>
            <a:r>
              <a:rPr lang="es-ES_tradnl" sz="2000" b="1" dirty="0">
                <a:solidFill>
                  <a:schemeClr val="bg1"/>
                </a:solidFill>
              </a:rPr>
              <a:t> e </a:t>
            </a:r>
            <a:r>
              <a:rPr lang="es-ES_tradnl" sz="2000" b="1" dirty="0" err="1">
                <a:solidFill>
                  <a:schemeClr val="bg1"/>
                </a:solidFill>
              </a:rPr>
              <a:t>hai</a:t>
            </a:r>
            <a:r>
              <a:rPr lang="es-ES_tradnl" sz="2000" b="1" dirty="0">
                <a:solidFill>
                  <a:schemeClr val="bg1"/>
                </a:solidFill>
              </a:rPr>
              <a:t> que </a:t>
            </a:r>
            <a:r>
              <a:rPr lang="es-ES_tradnl" sz="2000" b="1" dirty="0" err="1">
                <a:solidFill>
                  <a:schemeClr val="bg1"/>
                </a:solidFill>
              </a:rPr>
              <a:t>escoller</a:t>
            </a:r>
            <a:r>
              <a:rPr lang="es-ES_tradnl" sz="2000" b="1" dirty="0">
                <a:solidFill>
                  <a:schemeClr val="bg1"/>
                </a:solidFill>
              </a:rPr>
              <a:t> tirar de un. </a:t>
            </a:r>
            <a:r>
              <a:rPr lang="es-ES_tradnl" sz="2000" b="1" dirty="0" err="1">
                <a:solidFill>
                  <a:schemeClr val="bg1"/>
                </a:solidFill>
              </a:rPr>
              <a:t>Segúndo</a:t>
            </a:r>
            <a:r>
              <a:rPr lang="es-ES_tradnl" sz="2000" b="1" dirty="0">
                <a:solidFill>
                  <a:schemeClr val="bg1"/>
                </a:solidFill>
              </a:rPr>
              <a:t> de cal tire pode </a:t>
            </a:r>
            <a:r>
              <a:rPr lang="es-ES_tradnl" sz="2000" b="1" dirty="0" err="1">
                <a:solidFill>
                  <a:schemeClr val="bg1"/>
                </a:solidFill>
              </a:rPr>
              <a:t>atopar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ouro</a:t>
            </a:r>
            <a:r>
              <a:rPr lang="es-ES_tradnl" sz="2000" b="1" dirty="0">
                <a:solidFill>
                  <a:schemeClr val="bg1"/>
                </a:solidFill>
              </a:rPr>
              <a:t>, </a:t>
            </a:r>
            <a:r>
              <a:rPr lang="es-ES_tradnl" sz="2000" b="1" dirty="0" err="1">
                <a:solidFill>
                  <a:schemeClr val="bg1"/>
                </a:solidFill>
              </a:rPr>
              <a:t>prata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ou</a:t>
            </a:r>
            <a:r>
              <a:rPr lang="es-ES_tradnl" sz="2000" b="1" dirty="0">
                <a:solidFill>
                  <a:schemeClr val="bg1"/>
                </a:solidFill>
              </a:rPr>
              <a:t> carniza. O </a:t>
            </a:r>
            <a:r>
              <a:rPr lang="es-ES_tradnl" sz="2000" b="1" dirty="0" err="1">
                <a:solidFill>
                  <a:schemeClr val="bg1"/>
                </a:solidFill>
              </a:rPr>
              <a:t>ouro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garántelle</a:t>
            </a:r>
            <a:r>
              <a:rPr lang="es-ES_tradnl" sz="2000" b="1" dirty="0">
                <a:solidFill>
                  <a:schemeClr val="bg1"/>
                </a:solidFill>
              </a:rPr>
              <a:t> riqueza e opulencia de por vida, a </a:t>
            </a:r>
            <a:r>
              <a:rPr lang="es-ES_tradnl" sz="2000" b="1" dirty="0" err="1">
                <a:solidFill>
                  <a:schemeClr val="bg1"/>
                </a:solidFill>
              </a:rPr>
              <a:t>prata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deixa</a:t>
            </a:r>
            <a:r>
              <a:rPr lang="es-ES_tradnl" sz="2000" b="1" dirty="0">
                <a:solidFill>
                  <a:schemeClr val="bg1"/>
                </a:solidFill>
              </a:rPr>
              <a:t> as </a:t>
            </a:r>
            <a:r>
              <a:rPr lang="es-ES_tradnl" sz="2000" b="1" dirty="0" err="1">
                <a:solidFill>
                  <a:schemeClr val="bg1"/>
                </a:solidFill>
              </a:rPr>
              <a:t>cousas</a:t>
            </a:r>
            <a:r>
              <a:rPr lang="es-ES_tradnl" sz="2000" b="1" dirty="0">
                <a:solidFill>
                  <a:schemeClr val="bg1"/>
                </a:solidFill>
              </a:rPr>
              <a:t> como estaban e a carne podre </a:t>
            </a:r>
            <a:r>
              <a:rPr lang="es-ES_tradnl" sz="2000" b="1" dirty="0" err="1">
                <a:solidFill>
                  <a:schemeClr val="bg1"/>
                </a:solidFill>
              </a:rPr>
              <a:t>agoira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infelicidade</a:t>
            </a:r>
            <a:r>
              <a:rPr lang="es-ES_tradnl" sz="2000" b="1" dirty="0">
                <a:solidFill>
                  <a:schemeClr val="bg1"/>
                </a:solidFill>
              </a:rPr>
              <a:t> e amargura perpetuas. </a:t>
            </a:r>
            <a:endParaRPr lang="es-ES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729" y="548680"/>
            <a:ext cx="5007599" cy="568863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139952" y="6415274"/>
            <a:ext cx="240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David Piñeiro </a:t>
            </a:r>
            <a:r>
              <a:rPr lang="es-ES" b="1" dirty="0" err="1">
                <a:solidFill>
                  <a:schemeClr val="bg1"/>
                </a:solidFill>
              </a:rPr>
              <a:t>Oubiña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79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16484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TRES MOURAS</a:t>
            </a:r>
          </a:p>
          <a:p>
            <a:r>
              <a:rPr lang="es-ES" sz="2000" b="1" dirty="0">
                <a:solidFill>
                  <a:schemeClr val="bg1"/>
                </a:solidFill>
              </a:rPr>
              <a:t>Tres </a:t>
            </a:r>
            <a:r>
              <a:rPr lang="es-ES" sz="2000" b="1" dirty="0" err="1">
                <a:solidFill>
                  <a:schemeClr val="bg1"/>
                </a:solidFill>
              </a:rPr>
              <a:t>mouras</a:t>
            </a:r>
            <a:r>
              <a:rPr lang="es-ES" sz="2000" b="1" dirty="0">
                <a:solidFill>
                  <a:schemeClr val="bg1"/>
                </a:solidFill>
              </a:rPr>
              <a:t> están encantadas </a:t>
            </a:r>
            <a:r>
              <a:rPr lang="es-ES" sz="2000" b="1" dirty="0" err="1">
                <a:solidFill>
                  <a:schemeClr val="bg1"/>
                </a:solidFill>
              </a:rPr>
              <a:t>nunha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fonte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ou</a:t>
            </a:r>
            <a:r>
              <a:rPr lang="es-ES" sz="2000" b="1" dirty="0">
                <a:solidFill>
                  <a:schemeClr val="bg1"/>
                </a:solidFill>
              </a:rPr>
              <a:t> en tres </a:t>
            </a:r>
            <a:r>
              <a:rPr lang="es-ES" sz="2000" b="1" dirty="0" err="1">
                <a:solidFill>
                  <a:schemeClr val="bg1"/>
                </a:solidFill>
              </a:rPr>
              <a:t>fontes</a:t>
            </a:r>
            <a:r>
              <a:rPr lang="es-ES" sz="2000" b="1" dirty="0">
                <a:solidFill>
                  <a:schemeClr val="bg1"/>
                </a:solidFill>
              </a:rPr>
              <a:t> diferentes, por  </a:t>
            </a:r>
            <a:r>
              <a:rPr lang="es-ES" sz="2000" b="1" dirty="0" err="1">
                <a:solidFill>
                  <a:schemeClr val="bg1"/>
                </a:solidFill>
              </a:rPr>
              <a:t>unha</a:t>
            </a:r>
            <a:r>
              <a:rPr lang="es-ES" sz="2000" b="1" dirty="0">
                <a:solidFill>
                  <a:schemeClr val="bg1"/>
                </a:solidFill>
              </a:rPr>
              <a:t> fada </a:t>
            </a:r>
            <a:r>
              <a:rPr lang="es-ES" sz="2000" b="1" dirty="0" err="1">
                <a:solidFill>
                  <a:schemeClr val="bg1"/>
                </a:solidFill>
              </a:rPr>
              <a:t>ou</a:t>
            </a:r>
            <a:r>
              <a:rPr lang="es-ES" sz="2000" b="1" dirty="0">
                <a:solidFill>
                  <a:schemeClr val="bg1"/>
                </a:solidFill>
              </a:rPr>
              <a:t> maldición da </a:t>
            </a:r>
            <a:r>
              <a:rPr lang="es-ES" sz="2000" b="1" dirty="0" err="1">
                <a:solidFill>
                  <a:schemeClr val="bg1"/>
                </a:solidFill>
              </a:rPr>
              <a:t>súa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nai</a:t>
            </a:r>
            <a:r>
              <a:rPr lang="es-ES" sz="2000" b="1" dirty="0">
                <a:solidFill>
                  <a:schemeClr val="bg1"/>
                </a:solidFill>
              </a:rPr>
              <a:t>. Para </a:t>
            </a:r>
            <a:r>
              <a:rPr lang="es-ES" sz="2000" b="1" dirty="0" err="1">
                <a:solidFill>
                  <a:schemeClr val="bg1"/>
                </a:solidFill>
              </a:rPr>
              <a:t>desencantalas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hai</a:t>
            </a:r>
            <a:r>
              <a:rPr lang="es-ES" sz="2000" b="1" dirty="0">
                <a:solidFill>
                  <a:schemeClr val="bg1"/>
                </a:solidFill>
              </a:rPr>
              <a:t> que levar tres bolos de pan e </a:t>
            </a:r>
            <a:r>
              <a:rPr lang="es-ES" sz="2000" b="1" dirty="0" err="1">
                <a:solidFill>
                  <a:schemeClr val="bg1"/>
                </a:solidFill>
              </a:rPr>
              <a:t>botalos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na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auga</a:t>
            </a:r>
            <a:r>
              <a:rPr lang="es-ES" sz="2000" b="1" dirty="0">
                <a:solidFill>
                  <a:schemeClr val="bg1"/>
                </a:solidFill>
              </a:rPr>
              <a:t>. Se </a:t>
            </a:r>
            <a:r>
              <a:rPr lang="es-ES" sz="2000" b="1" dirty="0" err="1">
                <a:solidFill>
                  <a:schemeClr val="bg1"/>
                </a:solidFill>
              </a:rPr>
              <a:t>alguén</a:t>
            </a:r>
            <a:r>
              <a:rPr lang="es-ES" sz="2000" b="1" dirty="0">
                <a:solidFill>
                  <a:schemeClr val="bg1"/>
                </a:solidFill>
              </a:rPr>
              <a:t> que saca un anaco </a:t>
            </a:r>
            <a:r>
              <a:rPr lang="es-ES" sz="2000" b="1" dirty="0" err="1">
                <a:solidFill>
                  <a:schemeClr val="bg1"/>
                </a:solidFill>
              </a:rPr>
              <a:t>ao</a:t>
            </a:r>
            <a:r>
              <a:rPr lang="es-ES" sz="2000" b="1" dirty="0">
                <a:solidFill>
                  <a:schemeClr val="bg1"/>
                </a:solidFill>
              </a:rPr>
              <a:t> pan </a:t>
            </a:r>
            <a:r>
              <a:rPr lang="es-ES" sz="2000" b="1" dirty="0" err="1">
                <a:solidFill>
                  <a:schemeClr val="bg1"/>
                </a:solidFill>
              </a:rPr>
              <a:t>unha</a:t>
            </a:r>
            <a:r>
              <a:rPr lang="es-ES" sz="2000" b="1" dirty="0">
                <a:solidFill>
                  <a:schemeClr val="bg1"/>
                </a:solidFill>
              </a:rPr>
              <a:t> das </a:t>
            </a:r>
            <a:r>
              <a:rPr lang="es-ES" sz="2000" b="1" dirty="0" err="1">
                <a:solidFill>
                  <a:schemeClr val="bg1"/>
                </a:solidFill>
              </a:rPr>
              <a:t>mouras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sae</a:t>
            </a:r>
            <a:r>
              <a:rPr lang="es-ES" sz="2000" b="1" dirty="0">
                <a:solidFill>
                  <a:schemeClr val="bg1"/>
                </a:solidFill>
              </a:rPr>
              <a:t> coxa.</a:t>
            </a: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12" y="1628798"/>
            <a:ext cx="7200800" cy="518059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043608" y="644006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Ángel Lorenzo</a:t>
            </a:r>
          </a:p>
        </p:txBody>
      </p:sp>
    </p:spTree>
    <p:extLst>
      <p:ext uri="{BB962C8B-B14F-4D97-AF65-F5344CB8AC3E}">
        <p14:creationId xmlns:p14="http://schemas.microsoft.com/office/powerpoint/2010/main" val="3831130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116632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GALIÑA CON PITOS</a:t>
            </a:r>
          </a:p>
          <a:p>
            <a:r>
              <a:rPr lang="es-ES" sz="2000" b="1" dirty="0">
                <a:solidFill>
                  <a:schemeClr val="bg1"/>
                </a:solidFill>
              </a:rPr>
              <a:t>En </a:t>
            </a:r>
            <a:r>
              <a:rPr lang="es-ES" sz="2000" b="1" dirty="0" err="1">
                <a:solidFill>
                  <a:schemeClr val="bg1"/>
                </a:solidFill>
              </a:rPr>
              <a:t>moitas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fontes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agóchanse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tesouros</a:t>
            </a:r>
            <a:r>
              <a:rPr lang="es-ES" sz="2000" b="1" dirty="0">
                <a:solidFill>
                  <a:schemeClr val="bg1"/>
                </a:solidFill>
              </a:rPr>
              <a:t> e o encanto que os </a:t>
            </a:r>
            <a:r>
              <a:rPr lang="es-ES" sz="2000" b="1" dirty="0" err="1">
                <a:solidFill>
                  <a:schemeClr val="bg1"/>
                </a:solidFill>
              </a:rPr>
              <a:t>garda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sae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ao</a:t>
            </a:r>
            <a:r>
              <a:rPr lang="es-ES" sz="2000" b="1" dirty="0">
                <a:solidFill>
                  <a:schemeClr val="bg1"/>
                </a:solidFill>
              </a:rPr>
              <a:t> exterior transformado </a:t>
            </a:r>
            <a:r>
              <a:rPr lang="es-ES" sz="2000" b="1" dirty="0" err="1">
                <a:solidFill>
                  <a:schemeClr val="bg1"/>
                </a:solidFill>
              </a:rPr>
              <a:t>nunha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galiña</a:t>
            </a:r>
            <a:r>
              <a:rPr lang="es-ES" sz="2000" b="1" dirty="0">
                <a:solidFill>
                  <a:schemeClr val="bg1"/>
                </a:solidFill>
              </a:rPr>
              <a:t> con pitos. Se entre a rolada de pitos </a:t>
            </a:r>
            <a:r>
              <a:rPr lang="es-ES" sz="2000" b="1" dirty="0" err="1">
                <a:solidFill>
                  <a:schemeClr val="bg1"/>
                </a:solidFill>
              </a:rPr>
              <a:t>hai</a:t>
            </a:r>
            <a:r>
              <a:rPr lang="es-ES" sz="2000" b="1" dirty="0">
                <a:solidFill>
                  <a:schemeClr val="bg1"/>
                </a:solidFill>
              </a:rPr>
              <a:t> un de </a:t>
            </a:r>
            <a:r>
              <a:rPr lang="es-ES" sz="2000" b="1" dirty="0" err="1">
                <a:solidFill>
                  <a:schemeClr val="bg1"/>
                </a:solidFill>
              </a:rPr>
              <a:t>cor</a:t>
            </a:r>
            <a:r>
              <a:rPr lang="es-ES" sz="2000" b="1" dirty="0">
                <a:solidFill>
                  <a:schemeClr val="bg1"/>
                </a:solidFill>
              </a:rPr>
              <a:t> branca significa que </a:t>
            </a:r>
            <a:r>
              <a:rPr lang="es-ES" sz="2000" b="1" dirty="0" err="1">
                <a:solidFill>
                  <a:schemeClr val="bg1"/>
                </a:solidFill>
              </a:rPr>
              <a:t>hai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unha</a:t>
            </a:r>
            <a:r>
              <a:rPr lang="es-ES" sz="2000" b="1" dirty="0">
                <a:solidFill>
                  <a:schemeClr val="bg1"/>
                </a:solidFill>
              </a:rPr>
              <a:t> Dona </a:t>
            </a:r>
            <a:r>
              <a:rPr lang="es-ES" sz="2000" b="1" dirty="0" err="1">
                <a:solidFill>
                  <a:schemeClr val="bg1"/>
                </a:solidFill>
              </a:rPr>
              <a:t>pedindo</a:t>
            </a:r>
            <a:r>
              <a:rPr lang="es-ES" sz="2000" b="1" dirty="0">
                <a:solidFill>
                  <a:schemeClr val="bg1"/>
                </a:solidFill>
              </a:rPr>
              <a:t> que a desencantes.</a:t>
            </a:r>
          </a:p>
          <a:p>
            <a:r>
              <a:rPr lang="es-ES" sz="2000" b="1" dirty="0" err="1">
                <a:solidFill>
                  <a:schemeClr val="bg1"/>
                </a:solidFill>
              </a:rPr>
              <a:t>Na</a:t>
            </a:r>
            <a:r>
              <a:rPr lang="es-ES" sz="2000" b="1" dirty="0">
                <a:solidFill>
                  <a:schemeClr val="bg1"/>
                </a:solidFill>
              </a:rPr>
              <a:t> Ponte Ulla, </a:t>
            </a:r>
            <a:r>
              <a:rPr lang="es-ES" sz="2000" b="1" dirty="0" err="1">
                <a:solidFill>
                  <a:schemeClr val="bg1"/>
                </a:solidFill>
              </a:rPr>
              <a:t>nun</a:t>
            </a:r>
            <a:r>
              <a:rPr lang="es-ES" sz="2000" b="1" dirty="0">
                <a:solidFill>
                  <a:schemeClr val="bg1"/>
                </a:solidFill>
              </a:rPr>
              <a:t> paso </a:t>
            </a:r>
            <a:r>
              <a:rPr lang="es-ES" sz="2000" b="1" dirty="0" err="1">
                <a:solidFill>
                  <a:schemeClr val="bg1"/>
                </a:solidFill>
              </a:rPr>
              <a:t>estreito</a:t>
            </a:r>
            <a:r>
              <a:rPr lang="es-ES" sz="2000" b="1" dirty="0">
                <a:solidFill>
                  <a:schemeClr val="bg1"/>
                </a:solidFill>
              </a:rPr>
              <a:t> do río, </a:t>
            </a:r>
            <a:r>
              <a:rPr lang="es-ES" sz="2000" b="1" dirty="0" err="1">
                <a:solidFill>
                  <a:schemeClr val="bg1"/>
                </a:solidFill>
              </a:rPr>
              <a:t>hai</a:t>
            </a:r>
            <a:r>
              <a:rPr lang="es-ES" sz="2000" b="1" dirty="0">
                <a:solidFill>
                  <a:schemeClr val="bg1"/>
                </a:solidFill>
              </a:rPr>
              <a:t> un pozo fondo no que </a:t>
            </a:r>
            <a:r>
              <a:rPr lang="es-ES" sz="2000" b="1" dirty="0" err="1">
                <a:solidFill>
                  <a:schemeClr val="bg1"/>
                </a:solidFill>
              </a:rPr>
              <a:t>aboian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unha</a:t>
            </a:r>
            <a:r>
              <a:rPr lang="es-ES" sz="2000" b="1" dirty="0">
                <a:solidFill>
                  <a:schemeClr val="bg1"/>
                </a:solidFill>
              </a:rPr>
              <a:t> grade de ferro e </a:t>
            </a:r>
            <a:r>
              <a:rPr lang="es-ES" sz="2000" b="1" dirty="0" err="1">
                <a:solidFill>
                  <a:schemeClr val="bg1"/>
                </a:solidFill>
              </a:rPr>
              <a:t>unha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campá</a:t>
            </a:r>
            <a:r>
              <a:rPr lang="es-ES" sz="2000" b="1" dirty="0">
                <a:solidFill>
                  <a:schemeClr val="bg1"/>
                </a:solidFill>
              </a:rPr>
              <a:t> prendida dela. A media </a:t>
            </a:r>
            <a:r>
              <a:rPr lang="es-ES" sz="2000" b="1" dirty="0" err="1">
                <a:solidFill>
                  <a:schemeClr val="bg1"/>
                </a:solidFill>
              </a:rPr>
              <a:t>noite</a:t>
            </a:r>
            <a:r>
              <a:rPr lang="es-ES" sz="2000" b="1" dirty="0">
                <a:solidFill>
                  <a:schemeClr val="bg1"/>
                </a:solidFill>
              </a:rPr>
              <a:t> a </a:t>
            </a:r>
            <a:r>
              <a:rPr lang="es-ES" sz="2000" b="1" dirty="0" err="1">
                <a:solidFill>
                  <a:schemeClr val="bg1"/>
                </a:solidFill>
              </a:rPr>
              <a:t>campá</a:t>
            </a:r>
            <a:r>
              <a:rPr lang="es-ES" sz="2000" b="1" dirty="0">
                <a:solidFill>
                  <a:schemeClr val="bg1"/>
                </a:solidFill>
              </a:rPr>
              <a:t> da doce </a:t>
            </a:r>
            <a:r>
              <a:rPr lang="es-ES" sz="2000" b="1" dirty="0" err="1">
                <a:solidFill>
                  <a:schemeClr val="bg1"/>
                </a:solidFill>
              </a:rPr>
              <a:t>badaladadas</a:t>
            </a:r>
            <a:r>
              <a:rPr lang="es-ES" sz="2000" b="1" dirty="0">
                <a:solidFill>
                  <a:schemeClr val="bg1"/>
                </a:solidFill>
              </a:rPr>
              <a:t> e </a:t>
            </a:r>
            <a:r>
              <a:rPr lang="es-ES" sz="2000" b="1" dirty="0" err="1">
                <a:solidFill>
                  <a:schemeClr val="bg1"/>
                </a:solidFill>
              </a:rPr>
              <a:t>nese</a:t>
            </a:r>
            <a:r>
              <a:rPr lang="es-ES" sz="2000" b="1" dirty="0">
                <a:solidFill>
                  <a:schemeClr val="bg1"/>
                </a:solidFill>
              </a:rPr>
              <a:t> momento </a:t>
            </a:r>
            <a:r>
              <a:rPr lang="es-ES" sz="2000" b="1" dirty="0" err="1">
                <a:solidFill>
                  <a:schemeClr val="bg1"/>
                </a:solidFill>
              </a:rPr>
              <a:t>sae</a:t>
            </a:r>
            <a:r>
              <a:rPr lang="es-ES" sz="2000" b="1" dirty="0">
                <a:solidFill>
                  <a:schemeClr val="bg1"/>
                </a:solidFill>
              </a:rPr>
              <a:t> da </a:t>
            </a:r>
            <a:r>
              <a:rPr lang="es-ES" sz="2000" b="1" dirty="0" err="1">
                <a:solidFill>
                  <a:schemeClr val="bg1"/>
                </a:solidFill>
              </a:rPr>
              <a:t>bouza</a:t>
            </a:r>
            <a:r>
              <a:rPr lang="es-ES" sz="2000" b="1" dirty="0">
                <a:solidFill>
                  <a:schemeClr val="bg1"/>
                </a:solidFill>
              </a:rPr>
              <a:t> á </a:t>
            </a:r>
            <a:r>
              <a:rPr lang="es-ES" sz="2000" b="1" dirty="0" err="1">
                <a:solidFill>
                  <a:schemeClr val="bg1"/>
                </a:solidFill>
              </a:rPr>
              <a:t>beira</a:t>
            </a:r>
            <a:r>
              <a:rPr lang="es-ES" sz="2000" b="1" dirty="0">
                <a:solidFill>
                  <a:schemeClr val="bg1"/>
                </a:solidFill>
              </a:rPr>
              <a:t> do río </a:t>
            </a:r>
            <a:r>
              <a:rPr lang="es-ES" sz="2000" b="1" dirty="0" err="1">
                <a:solidFill>
                  <a:schemeClr val="bg1"/>
                </a:solidFill>
              </a:rPr>
              <a:t>unha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galiña</a:t>
            </a:r>
            <a:r>
              <a:rPr lang="es-ES" sz="2000" b="1" dirty="0">
                <a:solidFill>
                  <a:schemeClr val="bg1"/>
                </a:solidFill>
              </a:rPr>
              <a:t> branca con doce pitos de </a:t>
            </a:r>
            <a:r>
              <a:rPr lang="es-ES" sz="2000" b="1" dirty="0" err="1">
                <a:solidFill>
                  <a:schemeClr val="bg1"/>
                </a:solidFill>
              </a:rPr>
              <a:t>ouro</a:t>
            </a:r>
            <a:r>
              <a:rPr lang="es-ES" sz="2000" b="1" dirty="0">
                <a:solidFill>
                  <a:schemeClr val="bg1"/>
                </a:solidFill>
              </a:rPr>
              <a:t> e </a:t>
            </a:r>
            <a:r>
              <a:rPr lang="es-ES" sz="2000" b="1" dirty="0" err="1">
                <a:solidFill>
                  <a:schemeClr val="bg1"/>
                </a:solidFill>
              </a:rPr>
              <a:t>unha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pantasma</a:t>
            </a:r>
            <a:r>
              <a:rPr lang="es-ES" sz="2000" b="1" dirty="0">
                <a:solidFill>
                  <a:schemeClr val="bg1"/>
                </a:solidFill>
              </a:rPr>
              <a:t>. </a:t>
            </a:r>
            <a:r>
              <a:rPr lang="es-ES" sz="2000" b="1" dirty="0" err="1">
                <a:solidFill>
                  <a:schemeClr val="bg1"/>
                </a:solidFill>
              </a:rPr>
              <a:t>Ao</a:t>
            </a:r>
            <a:r>
              <a:rPr lang="es-ES" sz="2000" b="1" dirty="0">
                <a:solidFill>
                  <a:schemeClr val="bg1"/>
                </a:solidFill>
              </a:rPr>
              <a:t> abrir o día desaparecen.</a:t>
            </a: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741541"/>
            <a:ext cx="6480720" cy="401804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07504" y="6390255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Miguel Rodríguez</a:t>
            </a:r>
          </a:p>
        </p:txBody>
      </p:sp>
    </p:spTree>
    <p:extLst>
      <p:ext uri="{BB962C8B-B14F-4D97-AF65-F5344CB8AC3E}">
        <p14:creationId xmlns:p14="http://schemas.microsoft.com/office/powerpoint/2010/main" val="1902238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1268760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rial Black" pitchFamily="34" charset="0"/>
              </a:rPr>
              <a:t>LAGOAS</a:t>
            </a:r>
            <a:endParaRPr lang="es-ES_tradnl" sz="9600" dirty="0">
              <a:solidFill>
                <a:schemeClr val="tx2">
                  <a:lumMod val="20000"/>
                  <a:lumOff val="80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  <a:latin typeface="Arial Black" pitchFamily="34" charset="0"/>
            </a:endParaRPr>
          </a:p>
          <a:p>
            <a:endParaRPr lang="es-ES_tradnl" sz="9600" b="1" dirty="0">
              <a:solidFill>
                <a:schemeClr val="bg1"/>
              </a:solidFill>
              <a:effectLst/>
            </a:endParaRPr>
          </a:p>
          <a:p>
            <a:endParaRPr lang="es-ES" sz="96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19572" y="4365104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>
                <a:solidFill>
                  <a:schemeClr val="bg1"/>
                </a:solidFill>
              </a:rPr>
              <a:t>Na</a:t>
            </a:r>
            <a:r>
              <a:rPr lang="es-ES_tradnl" sz="2400" b="1" dirty="0">
                <a:solidFill>
                  <a:schemeClr val="bg1"/>
                </a:solidFill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</a:rPr>
              <a:t>maior</a:t>
            </a:r>
            <a:r>
              <a:rPr lang="es-ES_tradnl" sz="2400" b="1" dirty="0">
                <a:solidFill>
                  <a:schemeClr val="bg1"/>
                </a:solidFill>
              </a:rPr>
              <a:t> parte das </a:t>
            </a:r>
            <a:r>
              <a:rPr lang="es-ES_tradnl" sz="2400" b="1" dirty="0" err="1">
                <a:solidFill>
                  <a:schemeClr val="bg1"/>
                </a:solidFill>
              </a:rPr>
              <a:t>lagoas</a:t>
            </a:r>
            <a:r>
              <a:rPr lang="es-ES_tradnl" sz="2400" b="1" dirty="0">
                <a:solidFill>
                  <a:schemeClr val="bg1"/>
                </a:solidFill>
              </a:rPr>
              <a:t> de Galicia (</a:t>
            </a:r>
            <a:r>
              <a:rPr lang="es-ES_tradnl" sz="2400" b="1" dirty="0" err="1">
                <a:solidFill>
                  <a:schemeClr val="bg1"/>
                </a:solidFill>
              </a:rPr>
              <a:t>Cospeito</a:t>
            </a:r>
            <a:r>
              <a:rPr lang="es-ES_tradnl" sz="2400" b="1" dirty="0">
                <a:solidFill>
                  <a:schemeClr val="bg1"/>
                </a:solidFill>
              </a:rPr>
              <a:t>, </a:t>
            </a:r>
            <a:r>
              <a:rPr lang="es-ES_tradnl" sz="2400" b="1" dirty="0" err="1">
                <a:solidFill>
                  <a:schemeClr val="bg1"/>
                </a:solidFill>
              </a:rPr>
              <a:t>Doniños</a:t>
            </a:r>
            <a:r>
              <a:rPr lang="es-ES_tradnl" sz="2400" b="1" dirty="0">
                <a:solidFill>
                  <a:schemeClr val="bg1"/>
                </a:solidFill>
              </a:rPr>
              <a:t>, Antela,...) </a:t>
            </a:r>
            <a:r>
              <a:rPr lang="es-ES_tradnl" sz="2400" b="1" dirty="0" err="1">
                <a:solidFill>
                  <a:schemeClr val="bg1"/>
                </a:solidFill>
              </a:rPr>
              <a:t>dise</a:t>
            </a:r>
            <a:r>
              <a:rPr lang="es-ES_tradnl" sz="2400" b="1" dirty="0">
                <a:solidFill>
                  <a:schemeClr val="bg1"/>
                </a:solidFill>
              </a:rPr>
              <a:t> que </a:t>
            </a:r>
            <a:r>
              <a:rPr lang="es-ES_tradnl" sz="2400" b="1" dirty="0" err="1">
                <a:solidFill>
                  <a:schemeClr val="bg1"/>
                </a:solidFill>
              </a:rPr>
              <a:t>hai</a:t>
            </a:r>
            <a:r>
              <a:rPr lang="es-ES_tradnl" sz="2400" b="1" dirty="0">
                <a:solidFill>
                  <a:schemeClr val="bg1"/>
                </a:solidFill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</a:rPr>
              <a:t>cidades</a:t>
            </a:r>
            <a:r>
              <a:rPr lang="es-ES_tradnl" sz="2400" b="1" dirty="0">
                <a:solidFill>
                  <a:schemeClr val="bg1"/>
                </a:solidFill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</a:rPr>
              <a:t>asolagadas</a:t>
            </a:r>
            <a:r>
              <a:rPr lang="es-ES_tradnl" sz="2400" b="1" dirty="0">
                <a:solidFill>
                  <a:schemeClr val="bg1"/>
                </a:solidFill>
              </a:rPr>
              <a:t>. </a:t>
            </a:r>
            <a:endParaRPr lang="es-ES" sz="2400" b="1" dirty="0">
              <a:solidFill>
                <a:schemeClr val="bg1"/>
              </a:solidFill>
              <a:effectLst/>
            </a:endParaRPr>
          </a:p>
          <a:p>
            <a:r>
              <a:rPr lang="es-ES_tradnl" sz="2400" b="1" dirty="0" err="1">
                <a:solidFill>
                  <a:schemeClr val="bg1"/>
                </a:solidFill>
              </a:rPr>
              <a:t>Tamén</a:t>
            </a:r>
            <a:r>
              <a:rPr lang="es-ES_tradnl" sz="2400" b="1" dirty="0">
                <a:solidFill>
                  <a:schemeClr val="bg1"/>
                </a:solidFill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</a:rPr>
              <a:t>din</a:t>
            </a:r>
            <a:r>
              <a:rPr lang="es-ES_tradnl" sz="2400" b="1" dirty="0">
                <a:solidFill>
                  <a:schemeClr val="bg1"/>
                </a:solidFill>
              </a:rPr>
              <a:t> que </a:t>
            </a:r>
            <a:r>
              <a:rPr lang="es-ES_tradnl" sz="2400" b="1" dirty="0" err="1">
                <a:solidFill>
                  <a:schemeClr val="bg1"/>
                </a:solidFill>
              </a:rPr>
              <a:t>hai</a:t>
            </a:r>
            <a:r>
              <a:rPr lang="es-ES_tradnl" sz="2400" b="1" dirty="0">
                <a:solidFill>
                  <a:schemeClr val="bg1"/>
                </a:solidFill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</a:rPr>
              <a:t>areas</a:t>
            </a:r>
            <a:r>
              <a:rPr lang="es-ES_tradnl" sz="2400" b="1" dirty="0">
                <a:solidFill>
                  <a:schemeClr val="bg1"/>
                </a:solidFill>
              </a:rPr>
              <a:t> movedizas que tragan </a:t>
            </a:r>
            <a:r>
              <a:rPr lang="es-ES_tradnl" sz="2400" b="1" dirty="0" err="1">
                <a:solidFill>
                  <a:schemeClr val="bg1"/>
                </a:solidFill>
              </a:rPr>
              <a:t>ás</a:t>
            </a:r>
            <a:r>
              <a:rPr lang="es-ES_tradnl" sz="2400" b="1" dirty="0">
                <a:solidFill>
                  <a:schemeClr val="bg1"/>
                </a:solidFill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</a:rPr>
              <a:t>persoas</a:t>
            </a:r>
            <a:r>
              <a:rPr lang="es-ES_tradnl" sz="2400" b="1" dirty="0">
                <a:solidFill>
                  <a:schemeClr val="bg1"/>
                </a:solidFill>
              </a:rPr>
              <a:t> que se aventuran </a:t>
            </a:r>
            <a:r>
              <a:rPr lang="es-ES_tradnl" sz="2400" b="1" dirty="0" err="1">
                <a:solidFill>
                  <a:schemeClr val="bg1"/>
                </a:solidFill>
              </a:rPr>
              <a:t>nelas</a:t>
            </a:r>
            <a:r>
              <a:rPr lang="es-ES_tradnl" sz="2400" b="1" dirty="0">
                <a:solidFill>
                  <a:schemeClr val="bg1"/>
                </a:solidFill>
              </a:rPr>
              <a:t>.</a:t>
            </a:r>
            <a:endParaRPr lang="es-ES" sz="2400" b="1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74293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7504" y="164844"/>
            <a:ext cx="4968552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</a:rPr>
              <a:t>ANTELA </a:t>
            </a:r>
            <a:r>
              <a:rPr lang="es-ES_tradnl" sz="2400" b="1" dirty="0" err="1">
                <a:solidFill>
                  <a:schemeClr val="bg1"/>
                </a:solidFill>
              </a:rPr>
              <a:t>ou</a:t>
            </a:r>
            <a:r>
              <a:rPr lang="es-ES_tradnl" sz="2400" b="1" dirty="0">
                <a:solidFill>
                  <a:schemeClr val="bg1"/>
                </a:solidFill>
              </a:rPr>
              <a:t> BEÓN</a:t>
            </a:r>
            <a:endParaRPr lang="es-ES" sz="2400" b="1" dirty="0">
              <a:solidFill>
                <a:schemeClr val="bg1"/>
              </a:solidFill>
            </a:endParaRPr>
          </a:p>
          <a:p>
            <a:r>
              <a:rPr lang="es-ES_tradnl" sz="2000" b="1" dirty="0">
                <a:solidFill>
                  <a:schemeClr val="bg1"/>
                </a:solidFill>
              </a:rPr>
              <a:t>Está </a:t>
            </a:r>
            <a:r>
              <a:rPr lang="es-ES_tradnl" sz="2000" b="1" dirty="0" err="1">
                <a:solidFill>
                  <a:schemeClr val="bg1"/>
                </a:solidFill>
              </a:rPr>
              <a:t>na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Limia</a:t>
            </a:r>
            <a:r>
              <a:rPr lang="es-ES_tradnl" sz="2000" b="1" dirty="0">
                <a:solidFill>
                  <a:schemeClr val="bg1"/>
                </a:solidFill>
              </a:rPr>
              <a:t>. </a:t>
            </a:r>
            <a:r>
              <a:rPr lang="es-ES_tradnl" sz="2000" b="1" dirty="0" err="1">
                <a:solidFill>
                  <a:schemeClr val="bg1"/>
                </a:solidFill>
              </a:rPr>
              <a:t>Alí</a:t>
            </a:r>
            <a:r>
              <a:rPr lang="es-ES_tradnl" sz="2000" b="1" dirty="0">
                <a:solidFill>
                  <a:schemeClr val="bg1"/>
                </a:solidFill>
              </a:rPr>
              <a:t> está </a:t>
            </a:r>
            <a:r>
              <a:rPr lang="es-ES_tradnl" sz="2000" b="1" dirty="0" err="1">
                <a:solidFill>
                  <a:schemeClr val="bg1"/>
                </a:solidFill>
              </a:rPr>
              <a:t>asolagada</a:t>
            </a:r>
            <a:r>
              <a:rPr lang="es-ES_tradnl" sz="2000" b="1" dirty="0">
                <a:solidFill>
                  <a:schemeClr val="bg1"/>
                </a:solidFill>
              </a:rPr>
              <a:t> a </a:t>
            </a:r>
            <a:r>
              <a:rPr lang="es-ES_tradnl" sz="2000" b="1" dirty="0" err="1">
                <a:solidFill>
                  <a:schemeClr val="bg1"/>
                </a:solidFill>
              </a:rPr>
              <a:t>cidade</a:t>
            </a:r>
            <a:r>
              <a:rPr lang="es-ES_tradnl" sz="2000" b="1" dirty="0">
                <a:solidFill>
                  <a:schemeClr val="bg1"/>
                </a:solidFill>
              </a:rPr>
              <a:t> de Antioquía. </a:t>
            </a:r>
            <a:r>
              <a:rPr lang="es-ES_tradnl" sz="2000" b="1" dirty="0" err="1">
                <a:solidFill>
                  <a:schemeClr val="bg1"/>
                </a:solidFill>
              </a:rPr>
              <a:t>Contan</a:t>
            </a:r>
            <a:r>
              <a:rPr lang="es-ES_tradnl" sz="2000" b="1" dirty="0">
                <a:solidFill>
                  <a:schemeClr val="bg1"/>
                </a:solidFill>
              </a:rPr>
              <a:t> que </a:t>
            </a:r>
            <a:r>
              <a:rPr lang="es-ES_tradnl" sz="2000" b="1" dirty="0" err="1">
                <a:solidFill>
                  <a:schemeClr val="bg1"/>
                </a:solidFill>
              </a:rPr>
              <a:t>foi</a:t>
            </a:r>
            <a:r>
              <a:rPr lang="es-ES_tradnl" sz="2000" b="1" dirty="0">
                <a:solidFill>
                  <a:schemeClr val="bg1"/>
                </a:solidFill>
              </a:rPr>
              <a:t> cando o caudillo galo </a:t>
            </a:r>
            <a:r>
              <a:rPr lang="es-ES_tradnl" sz="2000" b="1" dirty="0" err="1">
                <a:solidFill>
                  <a:schemeClr val="bg1"/>
                </a:solidFill>
              </a:rPr>
              <a:t>Korntterriben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tentou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conquistala</a:t>
            </a:r>
            <a:r>
              <a:rPr lang="es-ES_tradnl" sz="2000" b="1" dirty="0">
                <a:solidFill>
                  <a:schemeClr val="bg1"/>
                </a:solidFill>
              </a:rPr>
              <a:t>, </a:t>
            </a:r>
            <a:r>
              <a:rPr lang="es-ES_tradnl" sz="2000" b="1" dirty="0" err="1">
                <a:solidFill>
                  <a:schemeClr val="bg1"/>
                </a:solidFill>
              </a:rPr>
              <a:t>uns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novecentos</a:t>
            </a:r>
            <a:r>
              <a:rPr lang="es-ES_tradnl" sz="2000" b="1" dirty="0">
                <a:solidFill>
                  <a:schemeClr val="bg1"/>
                </a:solidFill>
              </a:rPr>
              <a:t> anos antes de Cristo. Pasaron a </a:t>
            </a:r>
            <a:r>
              <a:rPr lang="es-ES_tradnl" sz="2000" b="1" dirty="0" err="1">
                <a:solidFill>
                  <a:schemeClr val="bg1"/>
                </a:solidFill>
              </a:rPr>
              <a:t>noite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na</a:t>
            </a:r>
            <a:r>
              <a:rPr lang="es-ES_tradnl" sz="2000" b="1" dirty="0">
                <a:solidFill>
                  <a:schemeClr val="bg1"/>
                </a:solidFill>
              </a:rPr>
              <a:t> torre de </a:t>
            </a:r>
            <a:r>
              <a:rPr lang="es-ES_tradnl" sz="2000" b="1" dirty="0" err="1">
                <a:solidFill>
                  <a:schemeClr val="bg1"/>
                </a:solidFill>
              </a:rPr>
              <a:t>Sandiás</a:t>
            </a:r>
            <a:r>
              <a:rPr lang="es-ES_tradnl" sz="2000" b="1" dirty="0">
                <a:solidFill>
                  <a:schemeClr val="bg1"/>
                </a:solidFill>
              </a:rPr>
              <a:t> e </a:t>
            </a:r>
            <a:r>
              <a:rPr lang="es-ES_tradnl" sz="2000" b="1" dirty="0" err="1">
                <a:solidFill>
                  <a:schemeClr val="bg1"/>
                </a:solidFill>
              </a:rPr>
              <a:t>pola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noite</a:t>
            </a:r>
            <a:r>
              <a:rPr lang="es-ES_tradnl" sz="2000" b="1" dirty="0">
                <a:solidFill>
                  <a:schemeClr val="bg1"/>
                </a:solidFill>
              </a:rPr>
              <a:t> a </a:t>
            </a:r>
            <a:r>
              <a:rPr lang="es-ES_tradnl" sz="2000" b="1" dirty="0" err="1">
                <a:solidFill>
                  <a:schemeClr val="bg1"/>
                </a:solidFill>
              </a:rPr>
              <a:t>cidade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desapareceo</a:t>
            </a:r>
            <a:r>
              <a:rPr lang="es-ES_tradnl" sz="2000" b="1" dirty="0">
                <a:solidFill>
                  <a:schemeClr val="bg1"/>
                </a:solidFill>
              </a:rPr>
              <a:t>. </a:t>
            </a:r>
            <a:r>
              <a:rPr lang="es-ES_tradnl" sz="2000" b="1" dirty="0" err="1">
                <a:solidFill>
                  <a:schemeClr val="bg1"/>
                </a:solidFill>
              </a:rPr>
              <a:t>Outra</a:t>
            </a:r>
            <a:r>
              <a:rPr lang="es-ES_tradnl" sz="2000" b="1" dirty="0">
                <a:solidFill>
                  <a:schemeClr val="bg1"/>
                </a:solidFill>
              </a:rPr>
              <a:t> versión di que a causa do </a:t>
            </a:r>
            <a:r>
              <a:rPr lang="es-ES_tradnl" sz="2000" b="1" dirty="0" err="1">
                <a:solidFill>
                  <a:schemeClr val="bg1"/>
                </a:solidFill>
              </a:rPr>
              <a:t>afundimento</a:t>
            </a:r>
            <a:r>
              <a:rPr lang="es-ES_tradnl" sz="2000" b="1" dirty="0">
                <a:solidFill>
                  <a:schemeClr val="bg1"/>
                </a:solidFill>
              </a:rPr>
              <a:t> da </a:t>
            </a:r>
            <a:r>
              <a:rPr lang="es-ES_tradnl" sz="2000" b="1" dirty="0" err="1">
                <a:solidFill>
                  <a:schemeClr val="bg1"/>
                </a:solidFill>
              </a:rPr>
              <a:t>cidade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foi</a:t>
            </a:r>
            <a:r>
              <a:rPr lang="es-ES_tradnl" sz="2000" b="1" dirty="0">
                <a:solidFill>
                  <a:schemeClr val="bg1"/>
                </a:solidFill>
              </a:rPr>
              <a:t> que os </a:t>
            </a:r>
            <a:r>
              <a:rPr lang="es-ES_tradnl" sz="2000" b="1" dirty="0" err="1">
                <a:solidFill>
                  <a:schemeClr val="bg1"/>
                </a:solidFill>
              </a:rPr>
              <a:t>veciños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lle</a:t>
            </a:r>
            <a:r>
              <a:rPr lang="es-ES_tradnl" sz="2000" b="1" dirty="0">
                <a:solidFill>
                  <a:schemeClr val="bg1"/>
                </a:solidFill>
              </a:rPr>
              <a:t> negaron esmola a Cristo e </a:t>
            </a:r>
            <a:r>
              <a:rPr lang="es-ES_tradnl" sz="2000" b="1" dirty="0" err="1">
                <a:solidFill>
                  <a:schemeClr val="bg1"/>
                </a:solidFill>
              </a:rPr>
              <a:t>castigounos</a:t>
            </a:r>
            <a:r>
              <a:rPr lang="es-ES_tradnl" sz="2000" b="1" dirty="0">
                <a:solidFill>
                  <a:schemeClr val="bg1"/>
                </a:solidFill>
              </a:rPr>
              <a:t>.</a:t>
            </a:r>
            <a:endParaRPr lang="es-ES" sz="2000" b="1" dirty="0">
              <a:solidFill>
                <a:schemeClr val="bg1"/>
              </a:solidFill>
            </a:endParaRPr>
          </a:p>
          <a:p>
            <a:r>
              <a:rPr lang="es-ES_tradnl" sz="2000" b="1" dirty="0">
                <a:solidFill>
                  <a:schemeClr val="bg1"/>
                </a:solidFill>
              </a:rPr>
              <a:t>Por veces </a:t>
            </a:r>
            <a:r>
              <a:rPr lang="es-ES_tradnl" sz="2000" b="1" dirty="0" err="1">
                <a:solidFill>
                  <a:schemeClr val="bg1"/>
                </a:solidFill>
              </a:rPr>
              <a:t>vense</a:t>
            </a:r>
            <a:r>
              <a:rPr lang="es-ES_tradnl" sz="2000" b="1" dirty="0">
                <a:solidFill>
                  <a:schemeClr val="bg1"/>
                </a:solidFill>
              </a:rPr>
              <a:t> as torres </a:t>
            </a:r>
            <a:r>
              <a:rPr lang="es-ES_tradnl" sz="2000" b="1" dirty="0" err="1">
                <a:solidFill>
                  <a:schemeClr val="bg1"/>
                </a:solidFill>
              </a:rPr>
              <a:t>máis</a:t>
            </a:r>
            <a:r>
              <a:rPr lang="es-ES_tradnl" sz="2000" b="1" dirty="0">
                <a:solidFill>
                  <a:schemeClr val="bg1"/>
                </a:solidFill>
              </a:rPr>
              <a:t> altas e </a:t>
            </a:r>
            <a:r>
              <a:rPr lang="es-ES_tradnl" sz="2000" b="1" dirty="0" err="1">
                <a:solidFill>
                  <a:schemeClr val="bg1"/>
                </a:solidFill>
              </a:rPr>
              <a:t>escóitase</a:t>
            </a:r>
            <a:r>
              <a:rPr lang="es-ES_tradnl" sz="2000" b="1" dirty="0">
                <a:solidFill>
                  <a:schemeClr val="bg1"/>
                </a:solidFill>
              </a:rPr>
              <a:t> o </a:t>
            </a:r>
            <a:r>
              <a:rPr lang="es-ES_tradnl" sz="2000" b="1" dirty="0" err="1">
                <a:solidFill>
                  <a:schemeClr val="bg1"/>
                </a:solidFill>
              </a:rPr>
              <a:t>badalar</a:t>
            </a:r>
            <a:r>
              <a:rPr lang="es-ES_tradnl" sz="2000" b="1" dirty="0">
                <a:solidFill>
                  <a:schemeClr val="bg1"/>
                </a:solidFill>
              </a:rPr>
              <a:t> das </a:t>
            </a:r>
            <a:r>
              <a:rPr lang="es-ES_tradnl" sz="2000" b="1" dirty="0" err="1">
                <a:solidFill>
                  <a:schemeClr val="bg1"/>
                </a:solidFill>
              </a:rPr>
              <a:t>campás</a:t>
            </a:r>
            <a:r>
              <a:rPr lang="es-ES_tradnl" sz="2000" b="1" dirty="0">
                <a:solidFill>
                  <a:schemeClr val="bg1"/>
                </a:solidFill>
              </a:rPr>
              <a:t>, e </a:t>
            </a:r>
            <a:r>
              <a:rPr lang="es-ES_tradnl" sz="2000" b="1" dirty="0" err="1">
                <a:solidFill>
                  <a:schemeClr val="bg1"/>
                </a:solidFill>
              </a:rPr>
              <a:t>ás</a:t>
            </a:r>
            <a:r>
              <a:rPr lang="es-ES_tradnl" sz="2000" b="1" dirty="0">
                <a:solidFill>
                  <a:schemeClr val="bg1"/>
                </a:solidFill>
              </a:rPr>
              <a:t> doce da </a:t>
            </a:r>
            <a:r>
              <a:rPr lang="es-ES_tradnl" sz="2000" b="1" dirty="0" err="1">
                <a:solidFill>
                  <a:schemeClr val="bg1"/>
                </a:solidFill>
              </a:rPr>
              <a:t>noite</a:t>
            </a:r>
            <a:r>
              <a:rPr lang="es-ES_tradnl" sz="2000" b="1" dirty="0">
                <a:solidFill>
                  <a:schemeClr val="bg1"/>
                </a:solidFill>
              </a:rPr>
              <a:t> do día de Nadal </a:t>
            </a:r>
            <a:r>
              <a:rPr lang="es-ES_tradnl" sz="2000" b="1" dirty="0" err="1">
                <a:solidFill>
                  <a:schemeClr val="bg1"/>
                </a:solidFill>
              </a:rPr>
              <a:t>óense</a:t>
            </a:r>
            <a:r>
              <a:rPr lang="es-ES_tradnl" sz="2000" b="1" dirty="0">
                <a:solidFill>
                  <a:schemeClr val="bg1"/>
                </a:solidFill>
              </a:rPr>
              <a:t> cantar os galos. </a:t>
            </a:r>
            <a:r>
              <a:rPr lang="es-ES_tradnl" sz="2000" b="1" dirty="0" err="1">
                <a:solidFill>
                  <a:schemeClr val="bg1"/>
                </a:solidFill>
              </a:rPr>
              <a:t>Unha</a:t>
            </a:r>
            <a:r>
              <a:rPr lang="es-ES_tradnl" sz="2000" b="1" dirty="0">
                <a:solidFill>
                  <a:schemeClr val="bg1"/>
                </a:solidFill>
              </a:rPr>
              <a:t> princesa transformada en </a:t>
            </a:r>
            <a:r>
              <a:rPr lang="es-ES_tradnl" sz="2000" b="1" dirty="0" err="1">
                <a:solidFill>
                  <a:schemeClr val="bg1"/>
                </a:solidFill>
              </a:rPr>
              <a:t>ra</a:t>
            </a:r>
            <a:r>
              <a:rPr lang="es-ES_tradnl" sz="2000" b="1" dirty="0">
                <a:solidFill>
                  <a:schemeClr val="bg1"/>
                </a:solidFill>
              </a:rPr>
              <a:t> vive </a:t>
            </a:r>
            <a:r>
              <a:rPr lang="es-ES_tradnl" sz="2000" b="1" dirty="0" err="1">
                <a:solidFill>
                  <a:schemeClr val="bg1"/>
                </a:solidFill>
              </a:rPr>
              <a:t>na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lagoa</a:t>
            </a:r>
            <a:r>
              <a:rPr lang="es-ES_tradnl" sz="2000" b="1" dirty="0">
                <a:solidFill>
                  <a:schemeClr val="bg1"/>
                </a:solidFill>
              </a:rPr>
              <a:t>, </a:t>
            </a:r>
            <a:r>
              <a:rPr lang="es-ES_tradnl" sz="2000" b="1" dirty="0" err="1">
                <a:solidFill>
                  <a:schemeClr val="bg1"/>
                </a:solidFill>
              </a:rPr>
              <a:t>tamén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din</a:t>
            </a:r>
            <a:r>
              <a:rPr lang="es-ES_tradnl" sz="2000" b="1" dirty="0">
                <a:solidFill>
                  <a:schemeClr val="bg1"/>
                </a:solidFill>
              </a:rPr>
              <a:t> que estaba habitada por </a:t>
            </a:r>
            <a:r>
              <a:rPr lang="es-ES_tradnl" sz="2000" b="1" dirty="0" err="1">
                <a:solidFill>
                  <a:schemeClr val="bg1"/>
                </a:solidFill>
              </a:rPr>
              <a:t>animais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infernais</a:t>
            </a:r>
            <a:r>
              <a:rPr lang="es-ES_tradnl" sz="2000" b="1" dirty="0">
                <a:solidFill>
                  <a:schemeClr val="bg1"/>
                </a:solidFill>
              </a:rPr>
              <a:t> que relucían </a:t>
            </a:r>
            <a:r>
              <a:rPr lang="es-ES_tradnl" sz="2000" b="1" dirty="0" err="1">
                <a:solidFill>
                  <a:schemeClr val="bg1"/>
                </a:solidFill>
              </a:rPr>
              <a:t>na</a:t>
            </a:r>
            <a:r>
              <a:rPr lang="es-ES_tradnl" sz="2000" b="1" dirty="0">
                <a:solidFill>
                  <a:schemeClr val="bg1"/>
                </a:solidFill>
              </a:rPr>
              <a:t> distancia. </a:t>
            </a:r>
            <a:r>
              <a:rPr lang="es-ES_tradnl" sz="2000" b="1" dirty="0" err="1">
                <a:solidFill>
                  <a:schemeClr val="bg1"/>
                </a:solidFill>
              </a:rPr>
              <a:t>Hai</a:t>
            </a:r>
            <a:r>
              <a:rPr lang="es-ES_tradnl" sz="2000" b="1" dirty="0">
                <a:solidFill>
                  <a:schemeClr val="bg1"/>
                </a:solidFill>
              </a:rPr>
              <a:t> un túnel entre as Torres de Pena e </a:t>
            </a:r>
            <a:r>
              <a:rPr lang="es-ES_tradnl" sz="2000" b="1" dirty="0" err="1">
                <a:solidFill>
                  <a:schemeClr val="bg1"/>
                </a:solidFill>
              </a:rPr>
              <a:t>Sandiás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cheo</a:t>
            </a:r>
            <a:r>
              <a:rPr lang="es-ES_tradnl" sz="2000" b="1" dirty="0">
                <a:solidFill>
                  <a:schemeClr val="bg1"/>
                </a:solidFill>
              </a:rPr>
              <a:t> de </a:t>
            </a:r>
            <a:r>
              <a:rPr lang="es-ES_tradnl" sz="2000" b="1" dirty="0" err="1">
                <a:solidFill>
                  <a:schemeClr val="bg1"/>
                </a:solidFill>
              </a:rPr>
              <a:t>tesouros</a:t>
            </a:r>
            <a:r>
              <a:rPr lang="es-ES_tradnl" sz="2000" b="1" dirty="0">
                <a:solidFill>
                  <a:schemeClr val="bg1"/>
                </a:solidFill>
              </a:rPr>
              <a:t> que está </a:t>
            </a:r>
            <a:r>
              <a:rPr lang="es-ES_tradnl" sz="2000" b="1" dirty="0" err="1">
                <a:solidFill>
                  <a:schemeClr val="bg1"/>
                </a:solidFill>
              </a:rPr>
              <a:t>vixiado</a:t>
            </a:r>
            <a:r>
              <a:rPr lang="es-ES_tradnl" sz="2000" b="1" dirty="0">
                <a:solidFill>
                  <a:schemeClr val="bg1"/>
                </a:solidFill>
              </a:rPr>
              <a:t> polos </a:t>
            </a:r>
            <a:r>
              <a:rPr lang="es-ES_tradnl" sz="2000" b="1" dirty="0" err="1">
                <a:solidFill>
                  <a:schemeClr val="bg1"/>
                </a:solidFill>
              </a:rPr>
              <a:t>cabaleiros</a:t>
            </a:r>
            <a:r>
              <a:rPr lang="es-ES_tradnl" sz="2000" b="1" dirty="0">
                <a:solidFill>
                  <a:schemeClr val="bg1"/>
                </a:solidFill>
              </a:rPr>
              <a:t> do </a:t>
            </a:r>
            <a:r>
              <a:rPr lang="es-ES_tradnl" sz="2000" b="1" dirty="0" err="1">
                <a:solidFill>
                  <a:schemeClr val="bg1"/>
                </a:solidFill>
              </a:rPr>
              <a:t>Rei</a:t>
            </a:r>
            <a:r>
              <a:rPr lang="es-ES_tradnl" sz="2000" b="1" dirty="0">
                <a:solidFill>
                  <a:schemeClr val="bg1"/>
                </a:solidFill>
              </a:rPr>
              <a:t> Arturo transformados en mosquitos.</a:t>
            </a:r>
            <a:endParaRPr lang="es-ES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1" r="16352"/>
          <a:stretch/>
        </p:blipFill>
        <p:spPr>
          <a:xfrm>
            <a:off x="5076056" y="1101405"/>
            <a:ext cx="3807989" cy="501317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099286" y="6335913"/>
            <a:ext cx="2425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Adrián Falcón</a:t>
            </a:r>
          </a:p>
        </p:txBody>
      </p:sp>
    </p:spTree>
    <p:extLst>
      <p:ext uri="{BB962C8B-B14F-4D97-AF65-F5344CB8AC3E}">
        <p14:creationId xmlns:p14="http://schemas.microsoft.com/office/powerpoint/2010/main" val="2975279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419" y="0"/>
            <a:ext cx="9144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</a:rPr>
              <a:t>ALCAIÁN</a:t>
            </a:r>
            <a:endParaRPr lang="es-ES" sz="2400" b="1" dirty="0">
              <a:solidFill>
                <a:schemeClr val="bg1"/>
              </a:solidFill>
            </a:endParaRPr>
          </a:p>
          <a:p>
            <a:r>
              <a:rPr lang="es-ES_tradnl" sz="2000" b="1" dirty="0">
                <a:solidFill>
                  <a:schemeClr val="bg1"/>
                </a:solidFill>
              </a:rPr>
              <a:t>A </a:t>
            </a:r>
            <a:r>
              <a:rPr lang="es-ES_tradnl" sz="2000" b="1" dirty="0" err="1">
                <a:solidFill>
                  <a:schemeClr val="bg1"/>
                </a:solidFill>
              </a:rPr>
              <a:t>lagoa</a:t>
            </a:r>
            <a:r>
              <a:rPr lang="es-ES_tradnl" sz="2000" b="1" dirty="0">
                <a:solidFill>
                  <a:schemeClr val="bg1"/>
                </a:solidFill>
              </a:rPr>
              <a:t> de </a:t>
            </a:r>
            <a:r>
              <a:rPr lang="es-ES_tradnl" sz="2000" b="1" dirty="0" err="1">
                <a:solidFill>
                  <a:schemeClr val="bg1"/>
                </a:solidFill>
              </a:rPr>
              <a:t>Alcaián</a:t>
            </a:r>
            <a:r>
              <a:rPr lang="es-ES_tradnl" sz="2000" b="1" dirty="0">
                <a:solidFill>
                  <a:schemeClr val="bg1"/>
                </a:solidFill>
              </a:rPr>
              <a:t> está en </a:t>
            </a:r>
            <a:r>
              <a:rPr lang="es-ES_tradnl" sz="2000" b="1" dirty="0" err="1">
                <a:solidFill>
                  <a:schemeClr val="bg1"/>
                </a:solidFill>
              </a:rPr>
              <a:t>Coristanco</a:t>
            </a:r>
            <a:r>
              <a:rPr lang="es-ES_tradnl" sz="2000" b="1" dirty="0">
                <a:solidFill>
                  <a:schemeClr val="bg1"/>
                </a:solidFill>
              </a:rPr>
              <a:t> e </a:t>
            </a:r>
            <a:r>
              <a:rPr lang="es-ES_tradnl" sz="2000" b="1" dirty="0" err="1">
                <a:solidFill>
                  <a:schemeClr val="bg1"/>
                </a:solidFill>
              </a:rPr>
              <a:t>debaixo</a:t>
            </a:r>
            <a:r>
              <a:rPr lang="es-ES_tradnl" sz="2000" b="1" dirty="0">
                <a:solidFill>
                  <a:schemeClr val="bg1"/>
                </a:solidFill>
              </a:rPr>
              <a:t> das </a:t>
            </a:r>
            <a:r>
              <a:rPr lang="es-ES_tradnl" sz="2000" b="1" dirty="0" err="1">
                <a:solidFill>
                  <a:schemeClr val="bg1"/>
                </a:solidFill>
              </a:rPr>
              <a:t>súas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augas</a:t>
            </a:r>
            <a:r>
              <a:rPr lang="es-ES_tradnl" sz="2000" b="1" dirty="0">
                <a:solidFill>
                  <a:schemeClr val="bg1"/>
                </a:solidFill>
              </a:rPr>
              <a:t> está a </a:t>
            </a:r>
            <a:r>
              <a:rPr lang="es-ES_tradnl" sz="2000" b="1" dirty="0" err="1">
                <a:solidFill>
                  <a:schemeClr val="bg1"/>
                </a:solidFill>
              </a:rPr>
              <a:t>cidade</a:t>
            </a:r>
            <a:r>
              <a:rPr lang="es-ES_tradnl" sz="2000" b="1" dirty="0">
                <a:solidFill>
                  <a:schemeClr val="bg1"/>
                </a:solidFill>
              </a:rPr>
              <a:t> de </a:t>
            </a:r>
            <a:r>
              <a:rPr lang="es-ES_tradnl" sz="2000" b="1" dirty="0" err="1">
                <a:solidFill>
                  <a:schemeClr val="bg1"/>
                </a:solidFill>
              </a:rPr>
              <a:t>Alcaian</a:t>
            </a:r>
            <a:r>
              <a:rPr lang="es-ES_tradnl" sz="2000" b="1" dirty="0">
                <a:solidFill>
                  <a:schemeClr val="bg1"/>
                </a:solidFill>
              </a:rPr>
              <a:t>. </a:t>
            </a:r>
            <a:r>
              <a:rPr lang="es-ES_tradnl" sz="2000" b="1" dirty="0" err="1">
                <a:solidFill>
                  <a:schemeClr val="bg1"/>
                </a:solidFill>
              </a:rPr>
              <a:t>Contan</a:t>
            </a:r>
            <a:r>
              <a:rPr lang="es-ES_tradnl" sz="2000" b="1" dirty="0">
                <a:solidFill>
                  <a:schemeClr val="bg1"/>
                </a:solidFill>
              </a:rPr>
              <a:t> que cando </a:t>
            </a:r>
            <a:r>
              <a:rPr lang="es-ES_tradnl" sz="2000" b="1" dirty="0" err="1">
                <a:solidFill>
                  <a:schemeClr val="bg1"/>
                </a:solidFill>
              </a:rPr>
              <a:t>viñeron</a:t>
            </a:r>
            <a:r>
              <a:rPr lang="es-ES_tradnl" sz="2000" b="1" dirty="0">
                <a:solidFill>
                  <a:schemeClr val="bg1"/>
                </a:solidFill>
              </a:rPr>
              <a:t>  Deus e San Pedro </a:t>
            </a:r>
            <a:r>
              <a:rPr lang="es-ES_tradnl" sz="2000" b="1" dirty="0" err="1">
                <a:solidFill>
                  <a:schemeClr val="bg1"/>
                </a:solidFill>
              </a:rPr>
              <a:t>pedindo</a:t>
            </a:r>
            <a:r>
              <a:rPr lang="es-ES_tradnl" sz="2000" b="1" dirty="0">
                <a:solidFill>
                  <a:schemeClr val="bg1"/>
                </a:solidFill>
              </a:rPr>
              <a:t> esmola, os </a:t>
            </a:r>
            <a:r>
              <a:rPr lang="es-ES_tradnl" sz="2000" b="1" dirty="0" err="1">
                <a:solidFill>
                  <a:schemeClr val="bg1"/>
                </a:solidFill>
              </a:rPr>
              <a:t>veciños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encirráronlle</a:t>
            </a:r>
            <a:r>
              <a:rPr lang="es-ES_tradnl" sz="2000" b="1" dirty="0">
                <a:solidFill>
                  <a:schemeClr val="bg1"/>
                </a:solidFill>
              </a:rPr>
              <a:t> os </a:t>
            </a:r>
            <a:r>
              <a:rPr lang="es-ES_tradnl" sz="2000" b="1" dirty="0" err="1">
                <a:solidFill>
                  <a:schemeClr val="bg1"/>
                </a:solidFill>
              </a:rPr>
              <a:t>cans</a:t>
            </a:r>
            <a:r>
              <a:rPr lang="es-ES_tradnl" sz="2000" b="1" dirty="0">
                <a:solidFill>
                  <a:schemeClr val="bg1"/>
                </a:solidFill>
              </a:rPr>
              <a:t>. </a:t>
            </a:r>
            <a:r>
              <a:rPr lang="es-ES_tradnl" sz="2000" b="1" dirty="0" err="1">
                <a:solidFill>
                  <a:schemeClr val="bg1"/>
                </a:solidFill>
              </a:rPr>
              <a:t>Entón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díxolle</a:t>
            </a:r>
            <a:r>
              <a:rPr lang="es-ES_tradnl" sz="2000" b="1" dirty="0">
                <a:solidFill>
                  <a:schemeClr val="bg1"/>
                </a:solidFill>
              </a:rPr>
              <a:t> Deus a San Pedro “</a:t>
            </a:r>
            <a:r>
              <a:rPr lang="es-ES_tradnl" sz="2000" b="1" i="1" dirty="0" err="1">
                <a:solidFill>
                  <a:schemeClr val="bg1"/>
                </a:solidFill>
              </a:rPr>
              <a:t>Adeus</a:t>
            </a:r>
            <a:r>
              <a:rPr lang="es-ES_tradnl" sz="2000" b="1" i="1" dirty="0">
                <a:solidFill>
                  <a:schemeClr val="bg1"/>
                </a:solidFill>
              </a:rPr>
              <a:t> </a:t>
            </a:r>
            <a:r>
              <a:rPr lang="es-ES_tradnl" sz="2000" b="1" i="1" dirty="0" err="1">
                <a:solidFill>
                  <a:schemeClr val="bg1"/>
                </a:solidFill>
              </a:rPr>
              <a:t>vila</a:t>
            </a:r>
            <a:r>
              <a:rPr lang="es-ES_tradnl" sz="2000" b="1" i="1" dirty="0">
                <a:solidFill>
                  <a:schemeClr val="bg1"/>
                </a:solidFill>
              </a:rPr>
              <a:t> de </a:t>
            </a:r>
            <a:r>
              <a:rPr lang="es-ES_tradnl" sz="2000" b="1" i="1" dirty="0" err="1">
                <a:solidFill>
                  <a:schemeClr val="bg1"/>
                </a:solidFill>
              </a:rPr>
              <a:t>Alcaián</a:t>
            </a:r>
            <a:r>
              <a:rPr lang="es-ES_tradnl" sz="2000" b="1" i="1" dirty="0">
                <a:solidFill>
                  <a:schemeClr val="bg1"/>
                </a:solidFill>
              </a:rPr>
              <a:t>, que </a:t>
            </a:r>
            <a:r>
              <a:rPr lang="es-ES_tradnl" sz="2000" b="1" i="1" dirty="0" err="1">
                <a:solidFill>
                  <a:schemeClr val="bg1"/>
                </a:solidFill>
              </a:rPr>
              <a:t>tamén</a:t>
            </a:r>
            <a:r>
              <a:rPr lang="es-ES_tradnl" sz="2000" b="1" i="1" dirty="0">
                <a:solidFill>
                  <a:schemeClr val="bg1"/>
                </a:solidFill>
              </a:rPr>
              <a:t> me </a:t>
            </a:r>
            <a:r>
              <a:rPr lang="es-ES_tradnl" sz="2000" b="1" i="1" dirty="0" err="1">
                <a:solidFill>
                  <a:schemeClr val="bg1"/>
                </a:solidFill>
              </a:rPr>
              <a:t>encirraches</a:t>
            </a:r>
            <a:r>
              <a:rPr lang="es-ES_tradnl" sz="2000" b="1" i="1" dirty="0">
                <a:solidFill>
                  <a:schemeClr val="bg1"/>
                </a:solidFill>
              </a:rPr>
              <a:t> os </a:t>
            </a:r>
            <a:r>
              <a:rPr lang="es-ES_tradnl" sz="2000" b="1" i="1" dirty="0" err="1">
                <a:solidFill>
                  <a:schemeClr val="bg1"/>
                </a:solidFill>
              </a:rPr>
              <a:t>cans</a:t>
            </a:r>
            <a:r>
              <a:rPr lang="es-ES_tradnl" sz="2000" b="1" dirty="0">
                <a:solidFill>
                  <a:schemeClr val="bg1"/>
                </a:solidFill>
              </a:rPr>
              <a:t>”. </a:t>
            </a:r>
            <a:r>
              <a:rPr lang="es-ES_tradnl" sz="2000" b="1" dirty="0" err="1">
                <a:solidFill>
                  <a:schemeClr val="bg1"/>
                </a:solidFill>
              </a:rPr>
              <a:t>Din</a:t>
            </a:r>
            <a:r>
              <a:rPr lang="es-ES_tradnl" sz="2000" b="1" dirty="0">
                <a:solidFill>
                  <a:schemeClr val="bg1"/>
                </a:solidFill>
              </a:rPr>
              <a:t> que </a:t>
            </a:r>
            <a:r>
              <a:rPr lang="es-ES_tradnl" sz="2000" b="1" dirty="0" err="1">
                <a:solidFill>
                  <a:schemeClr val="bg1"/>
                </a:solidFill>
              </a:rPr>
              <a:t>ás</a:t>
            </a:r>
            <a:r>
              <a:rPr lang="es-ES_tradnl" sz="2000" b="1" dirty="0">
                <a:solidFill>
                  <a:schemeClr val="bg1"/>
                </a:solidFill>
              </a:rPr>
              <a:t> 12 da </a:t>
            </a:r>
            <a:r>
              <a:rPr lang="es-ES_tradnl" sz="2000" b="1" dirty="0" err="1">
                <a:solidFill>
                  <a:schemeClr val="bg1"/>
                </a:solidFill>
              </a:rPr>
              <a:t>noite</a:t>
            </a:r>
            <a:r>
              <a:rPr lang="es-ES_tradnl" sz="2000" b="1" dirty="0">
                <a:solidFill>
                  <a:schemeClr val="bg1"/>
                </a:solidFill>
              </a:rPr>
              <a:t> do día de Nadal </a:t>
            </a:r>
            <a:r>
              <a:rPr lang="es-ES_tradnl" sz="2000" b="1" dirty="0" err="1">
                <a:solidFill>
                  <a:schemeClr val="bg1"/>
                </a:solidFill>
              </a:rPr>
              <a:t>oense</a:t>
            </a:r>
            <a:r>
              <a:rPr lang="es-ES_tradnl" sz="2000" b="1" dirty="0">
                <a:solidFill>
                  <a:schemeClr val="bg1"/>
                </a:solidFill>
              </a:rPr>
              <a:t> cantar </a:t>
            </a:r>
            <a:r>
              <a:rPr lang="es-ES_tradnl" sz="2000" b="1" dirty="0" err="1">
                <a:solidFill>
                  <a:schemeClr val="bg1"/>
                </a:solidFill>
              </a:rPr>
              <a:t>aos</a:t>
            </a:r>
            <a:r>
              <a:rPr lang="es-ES_tradnl" sz="2000" b="1" dirty="0">
                <a:solidFill>
                  <a:schemeClr val="bg1"/>
                </a:solidFill>
              </a:rPr>
              <a:t> galos.</a:t>
            </a:r>
            <a:endParaRPr lang="es-ES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80" y="1988840"/>
            <a:ext cx="5856378" cy="486916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476468" y="6487502"/>
            <a:ext cx="3335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Tamara Fernández González</a:t>
            </a:r>
          </a:p>
        </p:txBody>
      </p:sp>
    </p:spTree>
    <p:extLst>
      <p:ext uri="{BB962C8B-B14F-4D97-AF65-F5344CB8AC3E}">
        <p14:creationId xmlns:p14="http://schemas.microsoft.com/office/powerpoint/2010/main" val="2975279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8469" y="260648"/>
            <a:ext cx="318817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</a:rPr>
              <a:t>LEBAÑÓN, ESTABAÑÓN, SABAÑÓN  (Lugo, </a:t>
            </a:r>
            <a:r>
              <a:rPr lang="es-ES_tradnl" sz="2400" b="1" dirty="0" err="1">
                <a:solidFill>
                  <a:schemeClr val="bg1"/>
                </a:solidFill>
              </a:rPr>
              <a:t>lagoa</a:t>
            </a:r>
            <a:r>
              <a:rPr lang="es-ES_tradnl" sz="2400" b="1" dirty="0">
                <a:solidFill>
                  <a:schemeClr val="bg1"/>
                </a:solidFill>
              </a:rPr>
              <a:t> de </a:t>
            </a:r>
            <a:r>
              <a:rPr lang="es-ES_tradnl" sz="2400" b="1" dirty="0" err="1">
                <a:solidFill>
                  <a:schemeClr val="bg1"/>
                </a:solidFill>
              </a:rPr>
              <a:t>Carucedo</a:t>
            </a:r>
            <a:r>
              <a:rPr lang="es-ES_tradnl" sz="2400" b="1" dirty="0">
                <a:solidFill>
                  <a:schemeClr val="bg1"/>
                </a:solidFill>
              </a:rPr>
              <a:t>...)</a:t>
            </a:r>
            <a:endParaRPr lang="es-ES" sz="2400" b="1" dirty="0">
              <a:solidFill>
                <a:schemeClr val="bg1"/>
              </a:solidFill>
            </a:endParaRPr>
          </a:p>
          <a:p>
            <a:r>
              <a:rPr lang="es-ES_tradnl" sz="2000" b="1" dirty="0" err="1">
                <a:solidFill>
                  <a:schemeClr val="bg1"/>
                </a:solidFill>
              </a:rPr>
              <a:t>Contan</a:t>
            </a:r>
            <a:r>
              <a:rPr lang="es-ES_tradnl" sz="2000" b="1" dirty="0">
                <a:solidFill>
                  <a:schemeClr val="bg1"/>
                </a:solidFill>
              </a:rPr>
              <a:t> que </a:t>
            </a:r>
            <a:r>
              <a:rPr lang="es-ES_tradnl" sz="2000" b="1" dirty="0" err="1">
                <a:solidFill>
                  <a:schemeClr val="bg1"/>
                </a:solidFill>
              </a:rPr>
              <a:t>alí</a:t>
            </a:r>
            <a:r>
              <a:rPr lang="es-ES_tradnl" sz="2000" b="1" dirty="0">
                <a:solidFill>
                  <a:schemeClr val="bg1"/>
                </a:solidFill>
              </a:rPr>
              <a:t> había un pobo de pescadores e </a:t>
            </a:r>
            <a:r>
              <a:rPr lang="es-ES_tradnl" sz="2000" b="1" dirty="0" err="1">
                <a:solidFill>
                  <a:schemeClr val="bg1"/>
                </a:solidFill>
              </a:rPr>
              <a:t>pasou</a:t>
            </a:r>
            <a:r>
              <a:rPr lang="es-ES_tradnl" sz="2000" b="1" dirty="0">
                <a:solidFill>
                  <a:schemeClr val="bg1"/>
                </a:solidFill>
              </a:rPr>
              <a:t> o </a:t>
            </a:r>
            <a:r>
              <a:rPr lang="es-ES_tradnl" sz="2000" b="1" dirty="0" err="1">
                <a:solidFill>
                  <a:schemeClr val="bg1"/>
                </a:solidFill>
              </a:rPr>
              <a:t>Noso</a:t>
            </a:r>
            <a:r>
              <a:rPr lang="es-ES_tradnl" sz="2000" b="1" dirty="0">
                <a:solidFill>
                  <a:schemeClr val="bg1"/>
                </a:solidFill>
              </a:rPr>
              <a:t> Señor, </a:t>
            </a:r>
            <a:r>
              <a:rPr lang="es-ES_tradnl" sz="2000" b="1" dirty="0" err="1">
                <a:solidFill>
                  <a:schemeClr val="bg1"/>
                </a:solidFill>
              </a:rPr>
              <a:t>pediu</a:t>
            </a:r>
            <a:r>
              <a:rPr lang="es-ES_tradnl" sz="2000" b="1" dirty="0">
                <a:solidFill>
                  <a:schemeClr val="bg1"/>
                </a:solidFill>
              </a:rPr>
              <a:t> esmola a un </a:t>
            </a:r>
            <a:r>
              <a:rPr lang="es-ES_tradnl" sz="2000" b="1" dirty="0" err="1">
                <a:solidFill>
                  <a:schemeClr val="bg1"/>
                </a:solidFill>
              </a:rPr>
              <a:t>zapateiro</a:t>
            </a:r>
            <a:r>
              <a:rPr lang="es-ES_tradnl" sz="2000" b="1" dirty="0">
                <a:solidFill>
                  <a:schemeClr val="bg1"/>
                </a:solidFill>
              </a:rPr>
              <a:t> e este </a:t>
            </a:r>
            <a:r>
              <a:rPr lang="es-ES_tradnl" sz="2000" b="1" dirty="0" err="1">
                <a:solidFill>
                  <a:schemeClr val="bg1"/>
                </a:solidFill>
              </a:rPr>
              <a:t>tiroulle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unha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subela</a:t>
            </a:r>
            <a:r>
              <a:rPr lang="es-ES_tradnl" sz="2000" b="1" dirty="0">
                <a:solidFill>
                  <a:schemeClr val="bg1"/>
                </a:solidFill>
              </a:rPr>
              <a:t>. </a:t>
            </a:r>
            <a:r>
              <a:rPr lang="es-ES_tradnl" sz="2000" b="1" dirty="0" err="1">
                <a:solidFill>
                  <a:schemeClr val="bg1"/>
                </a:solidFill>
              </a:rPr>
              <a:t>Entón</a:t>
            </a:r>
            <a:r>
              <a:rPr lang="es-ES_tradnl" sz="2000" b="1" dirty="0">
                <a:solidFill>
                  <a:schemeClr val="bg1"/>
                </a:solidFill>
              </a:rPr>
              <a:t> o </a:t>
            </a:r>
            <a:r>
              <a:rPr lang="es-ES_tradnl" sz="2000" b="1" dirty="0" err="1">
                <a:solidFill>
                  <a:schemeClr val="bg1"/>
                </a:solidFill>
              </a:rPr>
              <a:t>Noso</a:t>
            </a:r>
            <a:r>
              <a:rPr lang="es-ES_tradnl" sz="2000" b="1" dirty="0">
                <a:solidFill>
                  <a:schemeClr val="bg1"/>
                </a:solidFill>
              </a:rPr>
              <a:t> Señor </a:t>
            </a:r>
            <a:r>
              <a:rPr lang="es-ES_tradnl" sz="2000" b="1" dirty="0" err="1">
                <a:solidFill>
                  <a:schemeClr val="bg1"/>
                </a:solidFill>
              </a:rPr>
              <a:t>dixo</a:t>
            </a:r>
            <a:r>
              <a:rPr lang="es-ES_tradnl" sz="2000" b="1" dirty="0">
                <a:solidFill>
                  <a:schemeClr val="bg1"/>
                </a:solidFill>
              </a:rPr>
              <a:t> “</a:t>
            </a:r>
            <a:r>
              <a:rPr lang="es-ES_tradnl" sz="2000" b="1" i="1" dirty="0" err="1">
                <a:solidFill>
                  <a:schemeClr val="bg1"/>
                </a:solidFill>
              </a:rPr>
              <a:t>Arrevírate</a:t>
            </a:r>
            <a:r>
              <a:rPr lang="es-ES_tradnl" sz="2000" b="1" i="1" dirty="0">
                <a:solidFill>
                  <a:schemeClr val="bg1"/>
                </a:solidFill>
              </a:rPr>
              <a:t> </a:t>
            </a:r>
            <a:r>
              <a:rPr lang="es-ES_tradnl" sz="2000" b="1" i="1" dirty="0" err="1">
                <a:solidFill>
                  <a:schemeClr val="bg1"/>
                </a:solidFill>
              </a:rPr>
              <a:t>vila</a:t>
            </a:r>
            <a:r>
              <a:rPr lang="es-ES_tradnl" sz="2000" b="1" i="1" dirty="0">
                <a:solidFill>
                  <a:schemeClr val="bg1"/>
                </a:solidFill>
              </a:rPr>
              <a:t> </a:t>
            </a:r>
            <a:r>
              <a:rPr lang="es-ES_tradnl" sz="2000" b="1" i="1" dirty="0" err="1">
                <a:solidFill>
                  <a:schemeClr val="bg1"/>
                </a:solidFill>
              </a:rPr>
              <a:t>co</a:t>
            </a:r>
            <a:r>
              <a:rPr lang="es-ES_tradnl" sz="2000" b="1" i="1" dirty="0">
                <a:solidFill>
                  <a:schemeClr val="bg1"/>
                </a:solidFill>
              </a:rPr>
              <a:t> de </a:t>
            </a:r>
            <a:r>
              <a:rPr lang="es-ES_tradnl" sz="2000" b="1" i="1" dirty="0" err="1">
                <a:solidFill>
                  <a:schemeClr val="bg1"/>
                </a:solidFill>
              </a:rPr>
              <a:t>abaixo</a:t>
            </a:r>
            <a:r>
              <a:rPr lang="es-ES_tradnl" sz="2000" b="1" i="1" dirty="0">
                <a:solidFill>
                  <a:schemeClr val="bg1"/>
                </a:solidFill>
              </a:rPr>
              <a:t> para arriba</a:t>
            </a:r>
            <a:r>
              <a:rPr lang="es-ES_tradnl" sz="2000" b="1" dirty="0">
                <a:solidFill>
                  <a:schemeClr val="bg1"/>
                </a:solidFill>
              </a:rPr>
              <a:t>”. A </a:t>
            </a:r>
            <a:r>
              <a:rPr lang="es-ES_tradnl" sz="2000" b="1" dirty="0" err="1">
                <a:solidFill>
                  <a:schemeClr val="bg1"/>
                </a:solidFill>
              </a:rPr>
              <a:t>xente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dí</a:t>
            </a:r>
            <a:r>
              <a:rPr lang="es-ES_tradnl" sz="2000" b="1" dirty="0">
                <a:solidFill>
                  <a:schemeClr val="bg1"/>
                </a:solidFill>
              </a:rPr>
              <a:t> que </a:t>
            </a:r>
            <a:r>
              <a:rPr lang="es-ES_tradnl" sz="2000" b="1" dirty="0" err="1">
                <a:solidFill>
                  <a:schemeClr val="bg1"/>
                </a:solidFill>
              </a:rPr>
              <a:t>oe</a:t>
            </a:r>
            <a:r>
              <a:rPr lang="es-ES_tradnl" sz="2000" b="1" dirty="0">
                <a:solidFill>
                  <a:schemeClr val="bg1"/>
                </a:solidFill>
              </a:rPr>
              <a:t> tocar as </a:t>
            </a:r>
            <a:r>
              <a:rPr lang="es-ES_tradnl" sz="2000" b="1" dirty="0" err="1">
                <a:solidFill>
                  <a:schemeClr val="bg1"/>
                </a:solidFill>
              </a:rPr>
              <a:t>campás</a:t>
            </a:r>
            <a:r>
              <a:rPr lang="es-ES_tradnl" sz="2000" b="1" dirty="0">
                <a:solidFill>
                  <a:schemeClr val="bg1"/>
                </a:solidFill>
              </a:rPr>
              <a:t>.</a:t>
            </a:r>
            <a:endParaRPr lang="es-ES" sz="2000" b="1" dirty="0">
              <a:solidFill>
                <a:schemeClr val="bg1"/>
              </a:solidFill>
              <a:effectLst/>
            </a:endParaRP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519" y="116632"/>
            <a:ext cx="5306865" cy="662473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7092280" y="6300028"/>
            <a:ext cx="1741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Jorge </a:t>
            </a:r>
            <a:r>
              <a:rPr lang="es-ES" b="1" dirty="0" err="1"/>
              <a:t>Leiro</a:t>
            </a:r>
            <a:r>
              <a:rPr lang="es-ES" b="1" dirty="0"/>
              <a:t> </a:t>
            </a:r>
            <a:r>
              <a:rPr lang="es-ES" b="1" dirty="0" err="1"/>
              <a:t>Dozo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975279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1225689"/>
            <a:ext cx="4211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chemeClr val="bg1"/>
                </a:solidFill>
              </a:rPr>
              <a:t>É </a:t>
            </a:r>
            <a:r>
              <a:rPr lang="es-ES_tradnl" sz="2000" b="1" dirty="0" err="1">
                <a:solidFill>
                  <a:schemeClr val="bg1"/>
                </a:solidFill>
              </a:rPr>
              <a:t>unha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cidade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asolagada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na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lagoa</a:t>
            </a:r>
            <a:r>
              <a:rPr lang="es-ES_tradnl" sz="2000" b="1" dirty="0">
                <a:solidFill>
                  <a:schemeClr val="bg1"/>
                </a:solidFill>
              </a:rPr>
              <a:t> de </a:t>
            </a:r>
            <a:r>
              <a:rPr lang="es-ES_tradnl" sz="2000" b="1" dirty="0" err="1">
                <a:solidFill>
                  <a:schemeClr val="bg1"/>
                </a:solidFill>
              </a:rPr>
              <a:t>Carregal</a:t>
            </a:r>
            <a:r>
              <a:rPr lang="es-ES_tradnl" sz="2000" b="1" dirty="0">
                <a:solidFill>
                  <a:schemeClr val="bg1"/>
                </a:solidFill>
              </a:rPr>
              <a:t>, en </a:t>
            </a:r>
            <a:r>
              <a:rPr lang="es-ES_tradnl" sz="2000" b="1" dirty="0" err="1">
                <a:solidFill>
                  <a:schemeClr val="bg1"/>
                </a:solidFill>
              </a:rPr>
              <a:t>Corrubedo</a:t>
            </a:r>
            <a:r>
              <a:rPr lang="es-ES_tradnl" sz="2000" b="1" dirty="0">
                <a:solidFill>
                  <a:schemeClr val="bg1"/>
                </a:solidFill>
              </a:rPr>
              <a:t>. Un </a:t>
            </a:r>
            <a:r>
              <a:rPr lang="es-ES_tradnl" sz="2000" b="1" dirty="0" err="1">
                <a:solidFill>
                  <a:schemeClr val="bg1"/>
                </a:solidFill>
              </a:rPr>
              <a:t>rei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mouro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estranxeiro</a:t>
            </a:r>
            <a:r>
              <a:rPr lang="es-ES_tradnl" sz="2000" b="1" dirty="0">
                <a:solidFill>
                  <a:schemeClr val="bg1"/>
                </a:solidFill>
              </a:rPr>
              <a:t> pretendía á </a:t>
            </a:r>
            <a:r>
              <a:rPr lang="es-ES_tradnl" sz="2000" b="1" dirty="0" err="1">
                <a:solidFill>
                  <a:schemeClr val="bg1"/>
                </a:solidFill>
              </a:rPr>
              <a:t>filla</a:t>
            </a:r>
            <a:r>
              <a:rPr lang="es-ES_tradnl" sz="2000" b="1" dirty="0">
                <a:solidFill>
                  <a:schemeClr val="bg1"/>
                </a:solidFill>
              </a:rPr>
              <a:t> do </a:t>
            </a:r>
            <a:r>
              <a:rPr lang="es-ES_tradnl" sz="2000" b="1" dirty="0" err="1">
                <a:solidFill>
                  <a:schemeClr val="bg1"/>
                </a:solidFill>
              </a:rPr>
              <a:t>rei</a:t>
            </a:r>
            <a:r>
              <a:rPr lang="es-ES_tradnl" sz="2000" b="1" dirty="0">
                <a:solidFill>
                  <a:schemeClr val="bg1"/>
                </a:solidFill>
              </a:rPr>
              <a:t> de </a:t>
            </a:r>
            <a:r>
              <a:rPr lang="es-ES_tradnl" sz="2000" b="1" dirty="0" err="1">
                <a:solidFill>
                  <a:schemeClr val="bg1"/>
                </a:solidFill>
              </a:rPr>
              <a:t>Reirís</a:t>
            </a:r>
            <a:r>
              <a:rPr lang="es-ES_tradnl" sz="2000" b="1" dirty="0">
                <a:solidFill>
                  <a:schemeClr val="bg1"/>
                </a:solidFill>
              </a:rPr>
              <a:t>, que era boa e servicial; pero </a:t>
            </a:r>
            <a:r>
              <a:rPr lang="es-ES_tradnl" sz="2000" b="1" dirty="0" err="1">
                <a:solidFill>
                  <a:schemeClr val="bg1"/>
                </a:solidFill>
              </a:rPr>
              <a:t>ela</a:t>
            </a:r>
            <a:r>
              <a:rPr lang="es-ES_tradnl" sz="2000" b="1" dirty="0">
                <a:solidFill>
                  <a:schemeClr val="bg1"/>
                </a:solidFill>
              </a:rPr>
              <a:t> non o quería. </a:t>
            </a:r>
            <a:r>
              <a:rPr lang="es-ES_tradnl" sz="2000" b="1" dirty="0" err="1">
                <a:solidFill>
                  <a:schemeClr val="bg1"/>
                </a:solidFill>
              </a:rPr>
              <a:t>Tampouco</a:t>
            </a:r>
            <a:r>
              <a:rPr lang="es-ES_tradnl" sz="2000" b="1" dirty="0">
                <a:solidFill>
                  <a:schemeClr val="bg1"/>
                </a:solidFill>
              </a:rPr>
              <a:t> o quería o </a:t>
            </a:r>
            <a:r>
              <a:rPr lang="es-ES_tradnl" sz="2000" b="1" dirty="0" err="1">
                <a:solidFill>
                  <a:schemeClr val="bg1"/>
                </a:solidFill>
              </a:rPr>
              <a:t>seu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pai</a:t>
            </a:r>
            <a:r>
              <a:rPr lang="es-ES_tradnl" sz="2000" b="1" dirty="0">
                <a:solidFill>
                  <a:schemeClr val="bg1"/>
                </a:solidFill>
              </a:rPr>
              <a:t>, porque era escuro e meigo. </a:t>
            </a:r>
            <a:r>
              <a:rPr lang="es-ES_tradnl" sz="2000" b="1" dirty="0" err="1">
                <a:solidFill>
                  <a:schemeClr val="bg1"/>
                </a:solidFill>
              </a:rPr>
              <a:t>Entón</a:t>
            </a:r>
            <a:r>
              <a:rPr lang="es-ES_tradnl" sz="2000" b="1" dirty="0">
                <a:solidFill>
                  <a:schemeClr val="bg1"/>
                </a:solidFill>
              </a:rPr>
              <a:t> o </a:t>
            </a:r>
            <a:r>
              <a:rPr lang="es-ES_tradnl" sz="2000" b="1" dirty="0" err="1">
                <a:solidFill>
                  <a:schemeClr val="bg1"/>
                </a:solidFill>
              </a:rPr>
              <a:t>rei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mouro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vingouse</a:t>
            </a:r>
            <a:r>
              <a:rPr lang="es-ES_tradnl" sz="2000" b="1" dirty="0">
                <a:solidFill>
                  <a:schemeClr val="bg1"/>
                </a:solidFill>
              </a:rPr>
              <a:t> provocando un cataclismo que </a:t>
            </a:r>
            <a:r>
              <a:rPr lang="es-ES_tradnl" sz="2000" b="1" dirty="0" err="1">
                <a:solidFill>
                  <a:schemeClr val="bg1"/>
                </a:solidFill>
              </a:rPr>
              <a:t>asolagou</a:t>
            </a:r>
            <a:r>
              <a:rPr lang="es-ES_tradnl" sz="2000" b="1" dirty="0">
                <a:solidFill>
                  <a:schemeClr val="bg1"/>
                </a:solidFill>
              </a:rPr>
              <a:t> para </a:t>
            </a:r>
            <a:r>
              <a:rPr lang="es-ES_tradnl" sz="2000" b="1" dirty="0" err="1">
                <a:solidFill>
                  <a:schemeClr val="bg1"/>
                </a:solidFill>
              </a:rPr>
              <a:t>sempre</a:t>
            </a:r>
            <a:r>
              <a:rPr lang="es-ES_tradnl" sz="2000" b="1" dirty="0">
                <a:solidFill>
                  <a:schemeClr val="bg1"/>
                </a:solidFill>
              </a:rPr>
              <a:t> a </a:t>
            </a:r>
            <a:r>
              <a:rPr lang="es-ES_tradnl" sz="2000" b="1" dirty="0" err="1">
                <a:solidFill>
                  <a:schemeClr val="bg1"/>
                </a:solidFill>
              </a:rPr>
              <a:t>cidade</a:t>
            </a:r>
            <a:r>
              <a:rPr lang="es-ES_tradnl" sz="2000" b="1" dirty="0">
                <a:solidFill>
                  <a:schemeClr val="bg1"/>
                </a:solidFill>
              </a:rPr>
              <a:t>, pero el </a:t>
            </a:r>
            <a:r>
              <a:rPr lang="es-ES_tradnl" sz="2000" b="1" dirty="0" err="1">
                <a:solidFill>
                  <a:schemeClr val="bg1"/>
                </a:solidFill>
              </a:rPr>
              <a:t>levou</a:t>
            </a:r>
            <a:r>
              <a:rPr lang="es-ES_tradnl" sz="2000" b="1" dirty="0">
                <a:solidFill>
                  <a:schemeClr val="bg1"/>
                </a:solidFill>
              </a:rPr>
              <a:t> un castigo e </a:t>
            </a:r>
            <a:r>
              <a:rPr lang="es-ES_tradnl" sz="2000" b="1" dirty="0" err="1">
                <a:solidFill>
                  <a:schemeClr val="bg1"/>
                </a:solidFill>
              </a:rPr>
              <a:t>quedou</a:t>
            </a:r>
            <a:r>
              <a:rPr lang="es-ES_tradnl" sz="2000" b="1" dirty="0">
                <a:solidFill>
                  <a:schemeClr val="bg1"/>
                </a:solidFill>
              </a:rPr>
              <a:t> convertido no </a:t>
            </a:r>
            <a:r>
              <a:rPr lang="es-ES_tradnl" sz="2000" b="1" dirty="0" err="1">
                <a:solidFill>
                  <a:schemeClr val="bg1"/>
                </a:solidFill>
              </a:rPr>
              <a:t>Boi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Bruón</a:t>
            </a:r>
            <a:r>
              <a:rPr lang="es-ES_tradnl" sz="2000" b="1" dirty="0">
                <a:solidFill>
                  <a:schemeClr val="bg1"/>
                </a:solidFill>
              </a:rPr>
              <a:t>. </a:t>
            </a:r>
            <a:r>
              <a:rPr lang="es-ES_tradnl" sz="2000" b="1" dirty="0" err="1">
                <a:solidFill>
                  <a:schemeClr val="bg1"/>
                </a:solidFill>
              </a:rPr>
              <a:t>Contan</a:t>
            </a:r>
            <a:r>
              <a:rPr lang="es-ES_tradnl" sz="2000" b="1" dirty="0">
                <a:solidFill>
                  <a:schemeClr val="bg1"/>
                </a:solidFill>
              </a:rPr>
              <a:t> que a princesa </a:t>
            </a:r>
            <a:r>
              <a:rPr lang="es-ES_tradnl" sz="2000" b="1" dirty="0" err="1">
                <a:solidFill>
                  <a:schemeClr val="bg1"/>
                </a:solidFill>
              </a:rPr>
              <a:t>sobreviviu</a:t>
            </a:r>
            <a:r>
              <a:rPr lang="es-ES_tradnl" sz="2000" b="1" dirty="0">
                <a:solidFill>
                  <a:schemeClr val="bg1"/>
                </a:solidFill>
              </a:rPr>
              <a:t> como </a:t>
            </a:r>
            <a:r>
              <a:rPr lang="es-ES_tradnl" sz="2000" b="1" dirty="0" err="1">
                <a:solidFill>
                  <a:schemeClr val="bg1"/>
                </a:solidFill>
              </a:rPr>
              <a:t>serea</a:t>
            </a:r>
            <a:r>
              <a:rPr lang="es-ES_tradnl" sz="2000" b="1" dirty="0">
                <a:solidFill>
                  <a:schemeClr val="bg1"/>
                </a:solidFill>
              </a:rPr>
              <a:t> e pode </a:t>
            </a:r>
            <a:r>
              <a:rPr lang="es-ES_tradnl" sz="2000" b="1" dirty="0" err="1">
                <a:solidFill>
                  <a:schemeClr val="bg1"/>
                </a:solidFill>
              </a:rPr>
              <a:t>escoitarse</a:t>
            </a:r>
            <a:r>
              <a:rPr lang="es-ES_tradnl" sz="2000" b="1" dirty="0">
                <a:solidFill>
                  <a:schemeClr val="bg1"/>
                </a:solidFill>
              </a:rPr>
              <a:t> a </a:t>
            </a:r>
            <a:r>
              <a:rPr lang="es-ES_tradnl" sz="2000" b="1" dirty="0" err="1">
                <a:solidFill>
                  <a:schemeClr val="bg1"/>
                </a:solidFill>
              </a:rPr>
              <a:t>súa</a:t>
            </a:r>
            <a:r>
              <a:rPr lang="es-ES_tradnl" sz="2000" b="1" dirty="0">
                <a:solidFill>
                  <a:schemeClr val="bg1"/>
                </a:solidFill>
              </a:rPr>
              <a:t> voz </a:t>
            </a:r>
            <a:r>
              <a:rPr lang="es-ES_tradnl" sz="2000" b="1" dirty="0" err="1">
                <a:solidFill>
                  <a:schemeClr val="bg1"/>
                </a:solidFill>
              </a:rPr>
              <a:t>nalgunhas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ocasións</a:t>
            </a:r>
            <a:r>
              <a:rPr lang="es-ES_tradnl" sz="2000" b="1" dirty="0">
                <a:solidFill>
                  <a:schemeClr val="bg1"/>
                </a:solidFill>
              </a:rPr>
              <a:t>. </a:t>
            </a:r>
            <a:r>
              <a:rPr lang="es-ES_tradnl" sz="2000" b="1" dirty="0" err="1">
                <a:solidFill>
                  <a:schemeClr val="bg1"/>
                </a:solidFill>
              </a:rPr>
              <a:t>Outros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dín</a:t>
            </a:r>
            <a:r>
              <a:rPr lang="es-ES_tradnl" sz="2000" b="1" dirty="0">
                <a:solidFill>
                  <a:schemeClr val="bg1"/>
                </a:solidFill>
              </a:rPr>
              <a:t> que o </a:t>
            </a:r>
            <a:r>
              <a:rPr lang="es-ES_tradnl" sz="2000" b="1" dirty="0" err="1">
                <a:solidFill>
                  <a:schemeClr val="bg1"/>
                </a:solidFill>
              </a:rPr>
              <a:t>Boi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brúa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algunhas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noites</a:t>
            </a:r>
            <a:r>
              <a:rPr lang="es-ES_tradnl" sz="2000" b="1" dirty="0">
                <a:solidFill>
                  <a:schemeClr val="bg1"/>
                </a:solidFill>
              </a:rPr>
              <a:t>.</a:t>
            </a:r>
            <a:endParaRPr lang="es-ES" sz="2000" b="1" dirty="0">
              <a:solidFill>
                <a:schemeClr val="bg1"/>
              </a:solidFill>
              <a:effectLst/>
            </a:endParaRP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764704"/>
            <a:ext cx="4616741" cy="576064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187624" y="188640"/>
            <a:ext cx="7056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chemeClr val="bg1"/>
                </a:solidFill>
              </a:rPr>
              <a:t>REIRÍS (VALVERDE, MALVERDE, SIRVES)</a:t>
            </a:r>
            <a:endParaRPr lang="es-ES" sz="2400" b="1" dirty="0">
              <a:solidFill>
                <a:schemeClr val="bg1"/>
              </a:solidFill>
            </a:endParaRPr>
          </a:p>
          <a:p>
            <a:pPr algn="ctr"/>
            <a:endParaRPr lang="es-ES_tradnl" sz="2000" b="1" dirty="0">
              <a:solidFill>
                <a:schemeClr val="bg1"/>
              </a:solidFill>
            </a:endParaRPr>
          </a:p>
          <a:p>
            <a:pPr algn="ctr"/>
            <a:endParaRPr lang="es-ES_tradnl" sz="2000" b="1" dirty="0">
              <a:solidFill>
                <a:schemeClr val="bg1"/>
              </a:solidFill>
              <a:effectLst/>
            </a:endParaRPr>
          </a:p>
          <a:p>
            <a:pPr algn="ctr"/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403648" y="6309320"/>
            <a:ext cx="2786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Miranda Lores Martínez</a:t>
            </a:r>
          </a:p>
        </p:txBody>
      </p:sp>
    </p:spTree>
    <p:extLst>
      <p:ext uri="{BB962C8B-B14F-4D97-AF65-F5344CB8AC3E}">
        <p14:creationId xmlns:p14="http://schemas.microsoft.com/office/powerpoint/2010/main" val="297527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89891" y="164844"/>
            <a:ext cx="813690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</a:rPr>
              <a:t>O RÍO DO ESQUECEMENTO</a:t>
            </a:r>
            <a:endParaRPr lang="es-ES" sz="2400" b="1" i="1" dirty="0">
              <a:solidFill>
                <a:schemeClr val="bg1"/>
              </a:solidFill>
            </a:endParaRPr>
          </a:p>
          <a:p>
            <a:r>
              <a:rPr lang="es-ES_tradnl" sz="2000" b="1" dirty="0" err="1">
                <a:solidFill>
                  <a:schemeClr val="bg1"/>
                </a:solidFill>
              </a:rPr>
              <a:t>Na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antigüidade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extendeuse</a:t>
            </a:r>
            <a:r>
              <a:rPr lang="es-ES_tradnl" sz="2000" b="1" dirty="0">
                <a:solidFill>
                  <a:schemeClr val="bg1"/>
                </a:solidFill>
              </a:rPr>
              <a:t> a </a:t>
            </a:r>
            <a:r>
              <a:rPr lang="es-ES_tradnl" sz="2000" b="1" dirty="0" err="1">
                <a:solidFill>
                  <a:schemeClr val="bg1"/>
                </a:solidFill>
              </a:rPr>
              <a:t>crenza</a:t>
            </a:r>
            <a:r>
              <a:rPr lang="es-ES_tradnl" sz="2000" b="1" dirty="0">
                <a:solidFill>
                  <a:schemeClr val="bg1"/>
                </a:solidFill>
              </a:rPr>
              <a:t> de que aquel que se </a:t>
            </a:r>
            <a:r>
              <a:rPr lang="es-ES_tradnl" sz="2000" b="1" dirty="0" err="1">
                <a:solidFill>
                  <a:schemeClr val="bg1"/>
                </a:solidFill>
              </a:rPr>
              <a:t>atrevese</a:t>
            </a:r>
            <a:r>
              <a:rPr lang="es-ES_tradnl" sz="2000" b="1" dirty="0">
                <a:solidFill>
                  <a:schemeClr val="bg1"/>
                </a:solidFill>
              </a:rPr>
              <a:t> a vadear o río </a:t>
            </a:r>
            <a:r>
              <a:rPr lang="es-ES_tradnl" sz="2000" b="1" dirty="0" err="1">
                <a:solidFill>
                  <a:schemeClr val="bg1"/>
                </a:solidFill>
              </a:rPr>
              <a:t>Limia</a:t>
            </a:r>
            <a:r>
              <a:rPr lang="es-ES_tradnl" sz="2000" b="1" dirty="0">
                <a:solidFill>
                  <a:schemeClr val="bg1"/>
                </a:solidFill>
              </a:rPr>
              <a:t> (chamado </a:t>
            </a:r>
            <a:r>
              <a:rPr lang="es-ES_tradnl" sz="2000" b="1" dirty="0" err="1">
                <a:solidFill>
                  <a:schemeClr val="bg1"/>
                </a:solidFill>
              </a:rPr>
              <a:t>tamén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Belión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ou</a:t>
            </a:r>
            <a:r>
              <a:rPr lang="es-ES_tradnl" sz="2000" b="1" dirty="0">
                <a:solidFill>
                  <a:schemeClr val="bg1"/>
                </a:solidFill>
              </a:rPr>
              <a:t> Leteo) perdería a memoria. É o río que separa a </a:t>
            </a:r>
            <a:r>
              <a:rPr lang="es-ES_tradnl" sz="2000" b="1" dirty="0" err="1">
                <a:solidFill>
                  <a:schemeClr val="bg1"/>
                </a:solidFill>
              </a:rPr>
              <a:t>terra</a:t>
            </a:r>
            <a:r>
              <a:rPr lang="es-ES_tradnl" sz="2000" b="1" dirty="0">
                <a:solidFill>
                  <a:schemeClr val="bg1"/>
                </a:solidFill>
              </a:rPr>
              <a:t> dos vivos da dos </a:t>
            </a:r>
            <a:r>
              <a:rPr lang="es-ES_tradnl" sz="2000" b="1" dirty="0" err="1">
                <a:solidFill>
                  <a:schemeClr val="bg1"/>
                </a:solidFill>
              </a:rPr>
              <a:t>mortos</a:t>
            </a:r>
            <a:r>
              <a:rPr lang="es-ES_tradnl" sz="2000" b="1" dirty="0">
                <a:solidFill>
                  <a:schemeClr val="bg1"/>
                </a:solidFill>
              </a:rPr>
              <a:t>. Os que </a:t>
            </a:r>
            <a:r>
              <a:rPr lang="es-ES_tradnl" sz="2000" b="1" dirty="0" err="1">
                <a:solidFill>
                  <a:schemeClr val="bg1"/>
                </a:solidFill>
              </a:rPr>
              <a:t>perden</a:t>
            </a:r>
            <a:r>
              <a:rPr lang="es-ES_tradnl" sz="2000" b="1" dirty="0">
                <a:solidFill>
                  <a:schemeClr val="bg1"/>
                </a:solidFill>
              </a:rPr>
              <a:t> a memoria </a:t>
            </a:r>
            <a:r>
              <a:rPr lang="es-ES_tradnl" sz="2000" b="1" dirty="0" err="1">
                <a:solidFill>
                  <a:schemeClr val="bg1"/>
                </a:solidFill>
              </a:rPr>
              <a:t>ao</a:t>
            </a:r>
            <a:r>
              <a:rPr lang="es-ES_tradnl" sz="2000" b="1" dirty="0">
                <a:solidFill>
                  <a:schemeClr val="bg1"/>
                </a:solidFill>
              </a:rPr>
              <a:t> cruzar este río son os </a:t>
            </a:r>
            <a:r>
              <a:rPr lang="es-ES_tradnl" sz="2000" b="1" dirty="0" err="1">
                <a:solidFill>
                  <a:schemeClr val="bg1"/>
                </a:solidFill>
              </a:rPr>
              <a:t>mortos</a:t>
            </a:r>
            <a:r>
              <a:rPr lang="es-ES_tradnl" sz="2000" b="1" dirty="0">
                <a:solidFill>
                  <a:schemeClr val="bg1"/>
                </a:solidFill>
              </a:rPr>
              <a:t> que se van reencarnar e </a:t>
            </a:r>
            <a:r>
              <a:rPr lang="es-ES_tradnl" sz="2000" b="1" dirty="0" err="1">
                <a:solidFill>
                  <a:schemeClr val="bg1"/>
                </a:solidFill>
              </a:rPr>
              <a:t>esquecen</a:t>
            </a:r>
            <a:r>
              <a:rPr lang="es-ES_tradnl" sz="2000" b="1" dirty="0">
                <a:solidFill>
                  <a:schemeClr val="bg1"/>
                </a:solidFill>
              </a:rPr>
              <a:t> as vidas anteriores. Os celtas de Andalucía que </a:t>
            </a:r>
            <a:r>
              <a:rPr lang="es-ES_tradnl" sz="2000" b="1" dirty="0" err="1">
                <a:solidFill>
                  <a:schemeClr val="bg1"/>
                </a:solidFill>
              </a:rPr>
              <a:t>viñeron</a:t>
            </a:r>
            <a:r>
              <a:rPr lang="es-ES_tradnl" sz="2000" b="1" dirty="0">
                <a:solidFill>
                  <a:schemeClr val="bg1"/>
                </a:solidFill>
              </a:rPr>
              <a:t> a Galicia </a:t>
            </a:r>
            <a:r>
              <a:rPr lang="es-ES_tradnl" sz="2000" b="1" dirty="0" err="1">
                <a:solidFill>
                  <a:schemeClr val="bg1"/>
                </a:solidFill>
              </a:rPr>
              <a:t>esqueceron</a:t>
            </a:r>
            <a:r>
              <a:rPr lang="es-ES_tradnl" sz="2000" b="1" dirty="0">
                <a:solidFill>
                  <a:schemeClr val="bg1"/>
                </a:solidFill>
              </a:rPr>
              <a:t> a </a:t>
            </a:r>
            <a:r>
              <a:rPr lang="es-ES_tradnl" sz="2000" b="1" dirty="0" err="1">
                <a:solidFill>
                  <a:schemeClr val="bg1"/>
                </a:solidFill>
              </a:rPr>
              <a:t>súa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terra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ao</a:t>
            </a:r>
            <a:r>
              <a:rPr lang="es-ES_tradnl" sz="2000" b="1" dirty="0">
                <a:solidFill>
                  <a:schemeClr val="bg1"/>
                </a:solidFill>
              </a:rPr>
              <a:t> cruzar o </a:t>
            </a:r>
            <a:r>
              <a:rPr lang="es-ES_tradnl" sz="2000" b="1" dirty="0" err="1">
                <a:solidFill>
                  <a:schemeClr val="bg1"/>
                </a:solidFill>
              </a:rPr>
              <a:t>Limia</a:t>
            </a:r>
            <a:r>
              <a:rPr lang="es-ES_tradnl" sz="2000" b="1" dirty="0">
                <a:solidFill>
                  <a:schemeClr val="bg1"/>
                </a:solidFill>
              </a:rPr>
              <a:t> e quedaron </a:t>
            </a:r>
            <a:r>
              <a:rPr lang="es-ES_tradnl" sz="2000" b="1" dirty="0" err="1">
                <a:solidFill>
                  <a:schemeClr val="bg1"/>
                </a:solidFill>
              </a:rPr>
              <a:t>alí</a:t>
            </a:r>
            <a:r>
              <a:rPr lang="es-ES_tradnl" sz="2000" b="1" dirty="0">
                <a:solidFill>
                  <a:schemeClr val="bg1"/>
                </a:solidFill>
              </a:rPr>
              <a:t>. </a:t>
            </a:r>
            <a:endParaRPr lang="es-ES" sz="2000" b="1" dirty="0">
              <a:solidFill>
                <a:schemeClr val="bg1"/>
              </a:solidFill>
              <a:effectLst/>
            </a:endParaRPr>
          </a:p>
          <a:p>
            <a:r>
              <a:rPr lang="es-ES_tradnl" sz="2000" b="1" dirty="0">
                <a:solidFill>
                  <a:schemeClr val="bg1"/>
                </a:solidFill>
              </a:rPr>
              <a:t>O historiador romano Tito Livio </a:t>
            </a:r>
            <a:r>
              <a:rPr lang="es-ES_tradnl" sz="2000" b="1" dirty="0" err="1">
                <a:solidFill>
                  <a:schemeClr val="bg1"/>
                </a:solidFill>
              </a:rPr>
              <a:t>cóntanos</a:t>
            </a:r>
            <a:r>
              <a:rPr lang="es-ES_tradnl" sz="2000" b="1" dirty="0">
                <a:solidFill>
                  <a:schemeClr val="bg1"/>
                </a:solidFill>
              </a:rPr>
              <a:t> que cando Décimo </a:t>
            </a:r>
            <a:r>
              <a:rPr lang="es-ES_tradnl" sz="2000" b="1" dirty="0" err="1">
                <a:solidFill>
                  <a:schemeClr val="bg1"/>
                </a:solidFill>
              </a:rPr>
              <a:t>Xuño</a:t>
            </a:r>
            <a:r>
              <a:rPr lang="es-ES_tradnl" sz="2000" b="1" dirty="0">
                <a:solidFill>
                  <a:schemeClr val="bg1"/>
                </a:solidFill>
              </a:rPr>
              <a:t> Bruto </a:t>
            </a:r>
            <a:r>
              <a:rPr lang="es-ES_tradnl" sz="2000" b="1" dirty="0" err="1">
                <a:solidFill>
                  <a:schemeClr val="bg1"/>
                </a:solidFill>
              </a:rPr>
              <a:t>chegou</a:t>
            </a:r>
            <a:r>
              <a:rPr lang="es-ES_tradnl" sz="2000" b="1" dirty="0">
                <a:solidFill>
                  <a:schemeClr val="bg1"/>
                </a:solidFill>
              </a:rPr>
              <a:t> coas </a:t>
            </a:r>
            <a:r>
              <a:rPr lang="es-ES_tradnl" sz="2000" b="1" dirty="0" err="1">
                <a:solidFill>
                  <a:schemeClr val="bg1"/>
                </a:solidFill>
              </a:rPr>
              <a:t>súas</a:t>
            </a:r>
            <a:r>
              <a:rPr lang="es-ES_tradnl" sz="2000" b="1" dirty="0">
                <a:solidFill>
                  <a:schemeClr val="bg1"/>
                </a:solidFill>
              </a:rPr>
              <a:t> tropas </a:t>
            </a:r>
            <a:r>
              <a:rPr lang="es-ES_tradnl" sz="2000" b="1" dirty="0" err="1">
                <a:solidFill>
                  <a:schemeClr val="bg1"/>
                </a:solidFill>
              </a:rPr>
              <a:t>ao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Limia</a:t>
            </a:r>
            <a:r>
              <a:rPr lang="es-ES_tradnl" sz="2000" b="1" dirty="0">
                <a:solidFill>
                  <a:schemeClr val="bg1"/>
                </a:solidFill>
              </a:rPr>
              <a:t> non se atrevían a </a:t>
            </a:r>
            <a:r>
              <a:rPr lang="es-ES_tradnl" sz="2000" b="1" dirty="0" err="1">
                <a:solidFill>
                  <a:schemeClr val="bg1"/>
                </a:solidFill>
              </a:rPr>
              <a:t>cruzalo</a:t>
            </a:r>
            <a:r>
              <a:rPr lang="es-ES_tradnl" sz="2000" b="1" dirty="0">
                <a:solidFill>
                  <a:schemeClr val="bg1"/>
                </a:solidFill>
              </a:rPr>
              <a:t> por medo a perder a memoria, e que </a:t>
            </a:r>
            <a:r>
              <a:rPr lang="es-ES_tradnl" sz="2000" b="1" dirty="0" err="1">
                <a:solidFill>
                  <a:schemeClr val="bg1"/>
                </a:solidFill>
              </a:rPr>
              <a:t>tivo</a:t>
            </a:r>
            <a:r>
              <a:rPr lang="es-ES_tradnl" sz="2000" b="1" dirty="0">
                <a:solidFill>
                  <a:schemeClr val="bg1"/>
                </a:solidFill>
              </a:rPr>
              <a:t> que ser o propio Décimo </a:t>
            </a:r>
            <a:r>
              <a:rPr lang="es-ES_tradnl" sz="2000" b="1" dirty="0" err="1">
                <a:solidFill>
                  <a:schemeClr val="bg1"/>
                </a:solidFill>
              </a:rPr>
              <a:t>Xuño</a:t>
            </a:r>
            <a:r>
              <a:rPr lang="es-ES_tradnl" sz="2000" b="1" dirty="0">
                <a:solidFill>
                  <a:schemeClr val="bg1"/>
                </a:solidFill>
              </a:rPr>
              <a:t> Bruto o que o </a:t>
            </a:r>
            <a:r>
              <a:rPr lang="es-ES_tradnl" sz="2000" b="1" dirty="0" err="1">
                <a:solidFill>
                  <a:schemeClr val="bg1"/>
                </a:solidFill>
              </a:rPr>
              <a:t>vadeu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primeiro</a:t>
            </a:r>
            <a:r>
              <a:rPr lang="es-ES_tradnl" sz="2000" b="1" dirty="0">
                <a:solidFill>
                  <a:schemeClr val="bg1"/>
                </a:solidFill>
              </a:rPr>
              <a:t>, e logo </a:t>
            </a:r>
            <a:r>
              <a:rPr lang="es-ES_tradnl" sz="2000" b="1" dirty="0" err="1">
                <a:solidFill>
                  <a:schemeClr val="bg1"/>
                </a:solidFill>
              </a:rPr>
              <a:t>foi</a:t>
            </a:r>
            <a:r>
              <a:rPr lang="es-ES_tradnl" sz="2000" b="1" dirty="0">
                <a:solidFill>
                  <a:schemeClr val="bg1"/>
                </a:solidFill>
              </a:rPr>
              <a:t> chamando </a:t>
            </a:r>
            <a:r>
              <a:rPr lang="es-ES_tradnl" sz="2000" b="1" dirty="0" err="1">
                <a:solidFill>
                  <a:schemeClr val="bg1"/>
                </a:solidFill>
              </a:rPr>
              <a:t>aos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xefes</a:t>
            </a:r>
            <a:r>
              <a:rPr lang="es-ES_tradnl" sz="2000" b="1" dirty="0">
                <a:solidFill>
                  <a:schemeClr val="bg1"/>
                </a:solidFill>
              </a:rPr>
              <a:t> das </a:t>
            </a:r>
            <a:r>
              <a:rPr lang="es-ES_tradnl" sz="2000" b="1" dirty="0" err="1">
                <a:solidFill>
                  <a:schemeClr val="bg1"/>
                </a:solidFill>
              </a:rPr>
              <a:t>súas</a:t>
            </a:r>
            <a:r>
              <a:rPr lang="es-ES_tradnl" sz="2000" b="1" dirty="0">
                <a:solidFill>
                  <a:schemeClr val="bg1"/>
                </a:solidFill>
              </a:rPr>
              <a:t> centurias, para que visen que non </a:t>
            </a:r>
            <a:r>
              <a:rPr lang="es-ES_tradnl" sz="2000" b="1" dirty="0" err="1">
                <a:solidFill>
                  <a:schemeClr val="bg1"/>
                </a:solidFill>
              </a:rPr>
              <a:t>perdera</a:t>
            </a:r>
            <a:r>
              <a:rPr lang="es-ES_tradnl" sz="2000" b="1" dirty="0">
                <a:solidFill>
                  <a:schemeClr val="bg1"/>
                </a:solidFill>
              </a:rPr>
              <a:t> a memoria.</a:t>
            </a:r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0" b="26388"/>
          <a:stretch/>
        </p:blipFill>
        <p:spPr>
          <a:xfrm>
            <a:off x="611560" y="4126388"/>
            <a:ext cx="7596336" cy="273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12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164844"/>
            <a:ext cx="9144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</a:rPr>
              <a:t>VEIGA DO REAL</a:t>
            </a:r>
            <a:endParaRPr lang="es-ES" sz="2400" b="1" dirty="0">
              <a:solidFill>
                <a:schemeClr val="bg1"/>
              </a:solidFill>
            </a:endParaRPr>
          </a:p>
          <a:p>
            <a:r>
              <a:rPr lang="es-ES_tradnl" sz="2000" b="1" dirty="0">
                <a:solidFill>
                  <a:schemeClr val="bg1"/>
                </a:solidFill>
              </a:rPr>
              <a:t>É </a:t>
            </a:r>
            <a:r>
              <a:rPr lang="es-ES_tradnl" sz="2000" b="1" dirty="0" err="1">
                <a:solidFill>
                  <a:schemeClr val="bg1"/>
                </a:solidFill>
              </a:rPr>
              <a:t>unha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cidade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asolagada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pola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chuvia</a:t>
            </a:r>
            <a:r>
              <a:rPr lang="es-ES_tradnl" sz="2000" b="1" dirty="0">
                <a:solidFill>
                  <a:schemeClr val="bg1"/>
                </a:solidFill>
              </a:rPr>
              <a:t> en </a:t>
            </a:r>
            <a:r>
              <a:rPr lang="es-ES_tradnl" sz="2000" b="1" dirty="0" err="1">
                <a:solidFill>
                  <a:schemeClr val="bg1"/>
                </a:solidFill>
              </a:rPr>
              <a:t>Montouto</a:t>
            </a:r>
            <a:r>
              <a:rPr lang="es-ES_tradnl" sz="2000" b="1" dirty="0">
                <a:solidFill>
                  <a:schemeClr val="bg1"/>
                </a:solidFill>
              </a:rPr>
              <a:t> (</a:t>
            </a:r>
            <a:r>
              <a:rPr lang="es-ES_tradnl" sz="2000" b="1" dirty="0" err="1">
                <a:solidFill>
                  <a:schemeClr val="bg1"/>
                </a:solidFill>
              </a:rPr>
              <a:t>Abadín</a:t>
            </a:r>
            <a:r>
              <a:rPr lang="es-ES_tradnl" sz="2000" b="1" dirty="0">
                <a:solidFill>
                  <a:schemeClr val="bg1"/>
                </a:solidFill>
              </a:rPr>
              <a:t>). </a:t>
            </a:r>
            <a:r>
              <a:rPr lang="es-ES_tradnl" sz="2000" b="1" dirty="0" err="1">
                <a:solidFill>
                  <a:schemeClr val="bg1"/>
                </a:solidFill>
              </a:rPr>
              <a:t>Nela</a:t>
            </a:r>
            <a:r>
              <a:rPr lang="es-ES_tradnl" sz="2000" b="1" dirty="0">
                <a:solidFill>
                  <a:schemeClr val="bg1"/>
                </a:solidFill>
              </a:rPr>
              <a:t> vivían </a:t>
            </a:r>
            <a:r>
              <a:rPr lang="es-ES_tradnl" sz="2000" b="1" dirty="0" err="1">
                <a:solidFill>
                  <a:schemeClr val="bg1"/>
                </a:solidFill>
              </a:rPr>
              <a:t>unhas</a:t>
            </a:r>
            <a:r>
              <a:rPr lang="es-ES_tradnl" sz="2000" b="1" dirty="0">
                <a:solidFill>
                  <a:schemeClr val="bg1"/>
                </a:solidFill>
              </a:rPr>
              <a:t> señoras encantadas e </a:t>
            </a:r>
            <a:r>
              <a:rPr lang="es-ES_tradnl" sz="2000" b="1" dirty="0" err="1">
                <a:solidFill>
                  <a:schemeClr val="bg1"/>
                </a:solidFill>
              </a:rPr>
              <a:t>despois</a:t>
            </a:r>
            <a:r>
              <a:rPr lang="es-ES_tradnl" sz="2000" b="1" dirty="0">
                <a:solidFill>
                  <a:schemeClr val="bg1"/>
                </a:solidFill>
              </a:rPr>
              <a:t> do </a:t>
            </a:r>
            <a:r>
              <a:rPr lang="es-ES_tradnl" sz="2000" b="1" dirty="0" err="1">
                <a:solidFill>
                  <a:schemeClr val="bg1"/>
                </a:solidFill>
              </a:rPr>
              <a:t>asolagamento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trasladáronse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ao</a:t>
            </a:r>
            <a:r>
              <a:rPr lang="es-ES_tradnl" sz="2000" b="1" dirty="0">
                <a:solidFill>
                  <a:schemeClr val="bg1"/>
                </a:solidFill>
              </a:rPr>
              <a:t> Pozo do </a:t>
            </a:r>
            <a:r>
              <a:rPr lang="es-ES_tradnl" sz="2000" b="1" dirty="0" err="1">
                <a:solidFill>
                  <a:schemeClr val="bg1"/>
                </a:solidFill>
              </a:rPr>
              <a:t>Xistral</a:t>
            </a:r>
            <a:r>
              <a:rPr lang="es-ES_tradnl" sz="2000" b="1" dirty="0">
                <a:solidFill>
                  <a:schemeClr val="bg1"/>
                </a:solidFill>
              </a:rPr>
              <a:t>, </a:t>
            </a:r>
            <a:r>
              <a:rPr lang="es-ES_tradnl" sz="2000" b="1" dirty="0" err="1">
                <a:solidFill>
                  <a:schemeClr val="bg1"/>
                </a:solidFill>
              </a:rPr>
              <a:t>onde</a:t>
            </a:r>
            <a:r>
              <a:rPr lang="es-ES_tradnl" sz="2000" b="1" dirty="0">
                <a:solidFill>
                  <a:schemeClr val="bg1"/>
                </a:solidFill>
              </a:rPr>
              <a:t> nace o </a:t>
            </a:r>
            <a:r>
              <a:rPr lang="es-ES_tradnl" sz="2000" b="1" dirty="0" err="1">
                <a:solidFill>
                  <a:schemeClr val="bg1"/>
                </a:solidFill>
              </a:rPr>
              <a:t>Eume</a:t>
            </a:r>
            <a:r>
              <a:rPr lang="es-ES_tradnl" sz="2000" b="1" dirty="0">
                <a:solidFill>
                  <a:schemeClr val="bg1"/>
                </a:solidFill>
              </a:rPr>
              <a:t>. </a:t>
            </a:r>
            <a:r>
              <a:rPr lang="es-ES_tradnl" sz="2000" b="1" dirty="0" err="1">
                <a:solidFill>
                  <a:schemeClr val="bg1"/>
                </a:solidFill>
              </a:rPr>
              <a:t>Saen</a:t>
            </a:r>
            <a:r>
              <a:rPr lang="es-ES_tradnl" sz="2000" b="1" dirty="0">
                <a:solidFill>
                  <a:schemeClr val="bg1"/>
                </a:solidFill>
              </a:rPr>
              <a:t> a </a:t>
            </a:r>
            <a:r>
              <a:rPr lang="es-ES_tradnl" sz="2000" b="1" dirty="0" err="1">
                <a:solidFill>
                  <a:schemeClr val="bg1"/>
                </a:solidFill>
              </a:rPr>
              <a:t>peitearse</a:t>
            </a:r>
            <a:r>
              <a:rPr lang="es-ES_tradnl" sz="2000" b="1" dirty="0">
                <a:solidFill>
                  <a:schemeClr val="bg1"/>
                </a:solidFill>
              </a:rPr>
              <a:t> á </a:t>
            </a:r>
            <a:r>
              <a:rPr lang="es-ES_tradnl" sz="2000" b="1" dirty="0" err="1">
                <a:solidFill>
                  <a:schemeClr val="bg1"/>
                </a:solidFill>
              </a:rPr>
              <a:t>beira</a:t>
            </a:r>
            <a:r>
              <a:rPr lang="es-ES_tradnl" sz="2000" b="1" dirty="0">
                <a:solidFill>
                  <a:schemeClr val="bg1"/>
                </a:solidFill>
              </a:rPr>
              <a:t> do río e </a:t>
            </a:r>
            <a:r>
              <a:rPr lang="es-ES_tradnl" sz="2000" b="1" dirty="0" err="1">
                <a:solidFill>
                  <a:schemeClr val="bg1"/>
                </a:solidFill>
              </a:rPr>
              <a:t>teñen</a:t>
            </a:r>
            <a:r>
              <a:rPr lang="es-ES_tradnl" sz="2000" b="1" dirty="0">
                <a:solidFill>
                  <a:schemeClr val="bg1"/>
                </a:solidFill>
              </a:rPr>
              <a:t> un </a:t>
            </a:r>
            <a:r>
              <a:rPr lang="es-ES_tradnl" sz="2000" b="1" dirty="0" err="1">
                <a:solidFill>
                  <a:schemeClr val="bg1"/>
                </a:solidFill>
              </a:rPr>
              <a:t>cadelo</a:t>
            </a:r>
            <a:r>
              <a:rPr lang="es-ES_tradnl" sz="2000" b="1" dirty="0">
                <a:solidFill>
                  <a:schemeClr val="bg1"/>
                </a:solidFill>
              </a:rPr>
              <a:t> pequeño </a:t>
            </a:r>
            <a:r>
              <a:rPr lang="es-ES_tradnl" sz="2000" b="1" dirty="0" err="1">
                <a:solidFill>
                  <a:schemeClr val="bg1"/>
                </a:solidFill>
              </a:rPr>
              <a:t>moi</a:t>
            </a:r>
            <a:r>
              <a:rPr lang="es-ES_tradnl" sz="2000" b="1" dirty="0">
                <a:solidFill>
                  <a:schemeClr val="bg1"/>
                </a:solidFill>
              </a:rPr>
              <a:t> temido </a:t>
            </a:r>
            <a:r>
              <a:rPr lang="es-ES_tradnl" sz="2000" b="1" dirty="0" err="1">
                <a:solidFill>
                  <a:schemeClr val="bg1"/>
                </a:solidFill>
              </a:rPr>
              <a:t>na</a:t>
            </a:r>
            <a:r>
              <a:rPr lang="es-ES_tradnl" sz="2000" b="1" dirty="0">
                <a:solidFill>
                  <a:schemeClr val="bg1"/>
                </a:solidFill>
              </a:rPr>
              <a:t> comarca, que </a:t>
            </a:r>
            <a:r>
              <a:rPr lang="es-ES_tradnl" sz="2000" b="1" dirty="0" err="1">
                <a:solidFill>
                  <a:schemeClr val="bg1"/>
                </a:solidFill>
              </a:rPr>
              <a:t>persegue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ás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ovellas</a:t>
            </a:r>
            <a:r>
              <a:rPr lang="es-ES_tradnl" sz="2000" b="1" dirty="0">
                <a:solidFill>
                  <a:schemeClr val="bg1"/>
                </a:solidFill>
              </a:rPr>
              <a:t> e cando as pilla vainas tirar </a:t>
            </a:r>
            <a:r>
              <a:rPr lang="es-ES_tradnl" sz="2000" b="1" dirty="0" err="1">
                <a:solidFill>
                  <a:schemeClr val="bg1"/>
                </a:solidFill>
              </a:rPr>
              <a:t>ao</a:t>
            </a:r>
            <a:r>
              <a:rPr lang="es-ES_tradnl" sz="2000" b="1" dirty="0">
                <a:solidFill>
                  <a:schemeClr val="bg1"/>
                </a:solidFill>
              </a:rPr>
              <a:t> Pozo do Real, un lugar escuro e </a:t>
            </a:r>
            <a:r>
              <a:rPr lang="es-ES_tradnl" sz="2000" b="1" dirty="0" err="1">
                <a:solidFill>
                  <a:schemeClr val="bg1"/>
                </a:solidFill>
              </a:rPr>
              <a:t>moi</a:t>
            </a:r>
            <a:r>
              <a:rPr lang="es-ES_tradnl" sz="2000" b="1" dirty="0">
                <a:solidFill>
                  <a:schemeClr val="bg1"/>
                </a:solidFill>
              </a:rPr>
              <a:t> fondo.</a:t>
            </a:r>
            <a:endParaRPr lang="es-ES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69"/>
          <a:stretch/>
        </p:blipFill>
        <p:spPr>
          <a:xfrm>
            <a:off x="1475656" y="2132855"/>
            <a:ext cx="6192688" cy="4633629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763688" y="6361090"/>
            <a:ext cx="3343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Víctor Álvarez Fariña</a:t>
            </a:r>
          </a:p>
        </p:txBody>
      </p:sp>
    </p:spTree>
    <p:extLst>
      <p:ext uri="{BB962C8B-B14F-4D97-AF65-F5344CB8AC3E}">
        <p14:creationId xmlns:p14="http://schemas.microsoft.com/office/powerpoint/2010/main" val="29752790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89891" y="164844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A CHARCA DO ALLIGAL </a:t>
            </a:r>
          </a:p>
          <a:p>
            <a:r>
              <a:rPr lang="es-ES" sz="2000" b="1" dirty="0">
                <a:solidFill>
                  <a:schemeClr val="bg1"/>
                </a:solidFill>
              </a:rPr>
              <a:t>É </a:t>
            </a:r>
            <a:r>
              <a:rPr lang="es-ES" sz="2000" b="1" dirty="0" err="1">
                <a:solidFill>
                  <a:schemeClr val="bg1"/>
                </a:solidFill>
              </a:rPr>
              <a:t>filla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ou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irmá</a:t>
            </a:r>
            <a:r>
              <a:rPr lang="es-ES" sz="2000" b="1" dirty="0">
                <a:solidFill>
                  <a:schemeClr val="bg1"/>
                </a:solidFill>
              </a:rPr>
              <a:t> da Charca de </a:t>
            </a:r>
            <a:r>
              <a:rPr lang="es-ES" sz="2000" b="1" dirty="0" err="1">
                <a:solidFill>
                  <a:schemeClr val="bg1"/>
                </a:solidFill>
              </a:rPr>
              <a:t>Lanzós</a:t>
            </a:r>
            <a:r>
              <a:rPr lang="es-ES" sz="2000" b="1" dirty="0">
                <a:solidFill>
                  <a:schemeClr val="bg1"/>
                </a:solidFill>
              </a:rPr>
              <a:t> e ten </a:t>
            </a:r>
            <a:r>
              <a:rPr lang="es-ES" sz="2000" b="1" dirty="0" err="1">
                <a:solidFill>
                  <a:schemeClr val="bg1"/>
                </a:solidFill>
              </a:rPr>
              <a:t>outra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irmá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noutro</a:t>
            </a:r>
            <a:r>
              <a:rPr lang="es-ES" sz="2000" b="1" dirty="0">
                <a:solidFill>
                  <a:schemeClr val="bg1"/>
                </a:solidFill>
              </a:rPr>
              <a:t> lugar da Terra </a:t>
            </a:r>
            <a:r>
              <a:rPr lang="es-ES" sz="2000" b="1" dirty="0" err="1">
                <a:solidFill>
                  <a:schemeClr val="bg1"/>
                </a:solidFill>
              </a:rPr>
              <a:t>Cha</a:t>
            </a:r>
            <a:r>
              <a:rPr lang="es-ES" sz="2000" b="1" dirty="0">
                <a:solidFill>
                  <a:schemeClr val="bg1"/>
                </a:solidFill>
              </a:rPr>
              <a:t> (San Simón da Costa </a:t>
            </a:r>
            <a:r>
              <a:rPr lang="es-ES" sz="2000" b="1" dirty="0" err="1">
                <a:solidFill>
                  <a:schemeClr val="bg1"/>
                </a:solidFill>
              </a:rPr>
              <a:t>ou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Vilapedre</a:t>
            </a:r>
            <a:r>
              <a:rPr lang="es-ES" sz="2000" b="1" dirty="0">
                <a:solidFill>
                  <a:schemeClr val="bg1"/>
                </a:solidFill>
              </a:rPr>
              <a:t>?). </a:t>
            </a:r>
            <a:r>
              <a:rPr lang="es-ES" sz="2000" b="1" dirty="0" err="1">
                <a:solidFill>
                  <a:schemeClr val="bg1"/>
                </a:solidFill>
              </a:rPr>
              <a:t>Din</a:t>
            </a:r>
            <a:r>
              <a:rPr lang="es-ES" sz="2000" b="1" dirty="0">
                <a:solidFill>
                  <a:schemeClr val="bg1"/>
                </a:solidFill>
              </a:rPr>
              <a:t> que estas tres </a:t>
            </a:r>
            <a:r>
              <a:rPr lang="es-ES" sz="2000" b="1" dirty="0" err="1">
                <a:solidFill>
                  <a:schemeClr val="bg1"/>
                </a:solidFill>
              </a:rPr>
              <a:t>lagoas</a:t>
            </a:r>
            <a:r>
              <a:rPr lang="es-ES" sz="2000" b="1" dirty="0">
                <a:solidFill>
                  <a:schemeClr val="bg1"/>
                </a:solidFill>
              </a:rPr>
              <a:t> son </a:t>
            </a:r>
            <a:r>
              <a:rPr lang="es-ES" sz="2000" b="1" dirty="0" err="1">
                <a:solidFill>
                  <a:schemeClr val="bg1"/>
                </a:solidFill>
              </a:rPr>
              <a:t>fillas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dun</a:t>
            </a:r>
            <a:r>
              <a:rPr lang="es-ES" sz="2000" b="1" dirty="0">
                <a:solidFill>
                  <a:schemeClr val="bg1"/>
                </a:solidFill>
              </a:rPr>
              <a:t> mar subterráneo que asoma por </a:t>
            </a:r>
            <a:r>
              <a:rPr lang="es-ES" sz="2000" b="1" dirty="0" err="1">
                <a:solidFill>
                  <a:schemeClr val="bg1"/>
                </a:solidFill>
              </a:rPr>
              <a:t>elas</a:t>
            </a:r>
            <a:r>
              <a:rPr lang="es-ES" sz="2000" b="1" dirty="0">
                <a:solidFill>
                  <a:schemeClr val="bg1"/>
                </a:solidFill>
              </a:rPr>
              <a:t>. En cada </a:t>
            </a:r>
            <a:r>
              <a:rPr lang="es-ES" sz="2000" b="1" dirty="0" err="1">
                <a:solidFill>
                  <a:schemeClr val="bg1"/>
                </a:solidFill>
              </a:rPr>
              <a:t>lagoa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hai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unha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moura</a:t>
            </a:r>
            <a:r>
              <a:rPr lang="es-ES" sz="2000" b="1" dirty="0">
                <a:solidFill>
                  <a:schemeClr val="bg1"/>
                </a:solidFill>
              </a:rPr>
              <a:t>.</a:t>
            </a: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4" y="1550856"/>
            <a:ext cx="7594477" cy="517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125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164844"/>
            <a:ext cx="8892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</a:rPr>
              <a:t>VERÍN</a:t>
            </a:r>
            <a:endParaRPr lang="es-ES" sz="2400" b="1" dirty="0">
              <a:solidFill>
                <a:schemeClr val="bg1"/>
              </a:solidFill>
            </a:endParaRPr>
          </a:p>
          <a:p>
            <a:r>
              <a:rPr lang="es-ES_tradnl" sz="2000" b="1" dirty="0">
                <a:solidFill>
                  <a:schemeClr val="bg1"/>
                </a:solidFill>
              </a:rPr>
              <a:t>Está condenado a desaparecer </a:t>
            </a:r>
            <a:r>
              <a:rPr lang="es-ES_tradnl" sz="2000" b="1" dirty="0" err="1">
                <a:solidFill>
                  <a:schemeClr val="bg1"/>
                </a:solidFill>
              </a:rPr>
              <a:t>baixo</a:t>
            </a:r>
            <a:r>
              <a:rPr lang="es-ES_tradnl" sz="2000" b="1" dirty="0">
                <a:solidFill>
                  <a:schemeClr val="bg1"/>
                </a:solidFill>
              </a:rPr>
              <a:t> as </a:t>
            </a:r>
            <a:r>
              <a:rPr lang="es-ES_tradnl" sz="2000" b="1" dirty="0" err="1">
                <a:solidFill>
                  <a:schemeClr val="bg1"/>
                </a:solidFill>
              </a:rPr>
              <a:t>augas</a:t>
            </a:r>
            <a:r>
              <a:rPr lang="es-ES_tradnl" sz="2000" b="1" dirty="0">
                <a:solidFill>
                  <a:schemeClr val="bg1"/>
                </a:solidFill>
              </a:rPr>
              <a:t> do </a:t>
            </a:r>
            <a:r>
              <a:rPr lang="es-ES_tradnl" sz="2000" b="1" dirty="0" err="1">
                <a:solidFill>
                  <a:schemeClr val="bg1"/>
                </a:solidFill>
              </a:rPr>
              <a:t>Támega</a:t>
            </a:r>
            <a:r>
              <a:rPr lang="es-ES_tradnl" sz="2000" b="1" dirty="0">
                <a:solidFill>
                  <a:schemeClr val="bg1"/>
                </a:solidFill>
              </a:rPr>
              <a:t>. </a:t>
            </a:r>
            <a:r>
              <a:rPr lang="es-ES_tradnl" sz="2000" b="1" dirty="0" err="1">
                <a:solidFill>
                  <a:schemeClr val="bg1"/>
                </a:solidFill>
              </a:rPr>
              <a:t>Alí</a:t>
            </a:r>
            <a:r>
              <a:rPr lang="es-ES_tradnl" sz="2000" b="1" dirty="0">
                <a:solidFill>
                  <a:schemeClr val="bg1"/>
                </a:solidFill>
              </a:rPr>
              <a:t>, no Pozo </a:t>
            </a:r>
            <a:r>
              <a:rPr lang="es-ES_tradnl" sz="2000" b="1" dirty="0" err="1">
                <a:solidFill>
                  <a:schemeClr val="bg1"/>
                </a:solidFill>
              </a:rPr>
              <a:t>Mouro</a:t>
            </a:r>
            <a:r>
              <a:rPr lang="es-ES_tradnl" sz="2000" b="1" dirty="0">
                <a:solidFill>
                  <a:schemeClr val="bg1"/>
                </a:solidFill>
              </a:rPr>
              <a:t> do </a:t>
            </a:r>
            <a:r>
              <a:rPr lang="es-ES_tradnl" sz="2000" b="1" dirty="0" err="1">
                <a:solidFill>
                  <a:schemeClr val="bg1"/>
                </a:solidFill>
              </a:rPr>
              <a:t>Támega</a:t>
            </a:r>
            <a:r>
              <a:rPr lang="es-ES_tradnl" sz="2000" b="1" dirty="0">
                <a:solidFill>
                  <a:schemeClr val="bg1"/>
                </a:solidFill>
              </a:rPr>
              <a:t> aflora o mar subterráneo. San Francisco Blanco de </a:t>
            </a:r>
            <a:r>
              <a:rPr lang="es-ES_tradnl" sz="2000" b="1" dirty="0" err="1">
                <a:solidFill>
                  <a:schemeClr val="bg1"/>
                </a:solidFill>
              </a:rPr>
              <a:t>Tameirón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pasou</a:t>
            </a:r>
            <a:r>
              <a:rPr lang="es-ES_tradnl" sz="2000" b="1" dirty="0">
                <a:solidFill>
                  <a:schemeClr val="bg1"/>
                </a:solidFill>
              </a:rPr>
              <a:t> por </a:t>
            </a:r>
            <a:r>
              <a:rPr lang="es-ES_tradnl" sz="2000" b="1" dirty="0" err="1">
                <a:solidFill>
                  <a:schemeClr val="bg1"/>
                </a:solidFill>
              </a:rPr>
              <a:t>alí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na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súa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viaxe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ao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Xapón</a:t>
            </a:r>
            <a:r>
              <a:rPr lang="es-ES_tradnl" sz="2000" b="1" dirty="0">
                <a:solidFill>
                  <a:schemeClr val="bg1"/>
                </a:solidFill>
              </a:rPr>
              <a:t> e </a:t>
            </a:r>
            <a:r>
              <a:rPr lang="es-ES_tradnl" sz="2000" b="1" dirty="0" err="1">
                <a:solidFill>
                  <a:schemeClr val="bg1"/>
                </a:solidFill>
              </a:rPr>
              <a:t>dixo</a:t>
            </a:r>
            <a:r>
              <a:rPr lang="es-ES_tradnl" sz="2000" b="1" dirty="0">
                <a:solidFill>
                  <a:schemeClr val="bg1"/>
                </a:solidFill>
              </a:rPr>
              <a:t> mirando </a:t>
            </a:r>
            <a:r>
              <a:rPr lang="es-ES_tradnl" sz="2000" b="1" dirty="0" err="1">
                <a:solidFill>
                  <a:schemeClr val="bg1"/>
                </a:solidFill>
              </a:rPr>
              <a:t>ao</a:t>
            </a:r>
            <a:r>
              <a:rPr lang="es-ES_tradnl" sz="2000" b="1" dirty="0">
                <a:solidFill>
                  <a:schemeClr val="bg1"/>
                </a:solidFill>
              </a:rPr>
              <a:t> río “</a:t>
            </a:r>
            <a:r>
              <a:rPr lang="es-ES_tradnl" sz="2000" b="1" i="1" dirty="0">
                <a:solidFill>
                  <a:schemeClr val="bg1"/>
                </a:solidFill>
              </a:rPr>
              <a:t>Cordero, este lobo te comerá</a:t>
            </a:r>
            <a:r>
              <a:rPr lang="es-ES_tradnl" sz="2000" b="1" dirty="0">
                <a:solidFill>
                  <a:schemeClr val="bg1"/>
                </a:solidFill>
              </a:rPr>
              <a:t>”.</a:t>
            </a:r>
            <a:endParaRPr lang="es-ES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380" y="1628800"/>
            <a:ext cx="6840760" cy="520875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277380" y="6468218"/>
            <a:ext cx="235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/>
              <a:t>Mariña</a:t>
            </a:r>
            <a:r>
              <a:rPr lang="es-ES" b="1" dirty="0"/>
              <a:t> Costa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752790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9511" y="164844"/>
            <a:ext cx="89644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</a:rPr>
              <a:t>VAL DE SAN PEDRO</a:t>
            </a:r>
            <a:endParaRPr lang="es-ES" sz="2400" b="1" dirty="0">
              <a:solidFill>
                <a:schemeClr val="bg1"/>
              </a:solidFill>
            </a:endParaRPr>
          </a:p>
          <a:p>
            <a:r>
              <a:rPr lang="es-ES_tradnl" sz="2000" b="1" dirty="0">
                <a:solidFill>
                  <a:schemeClr val="bg1"/>
                </a:solidFill>
              </a:rPr>
              <a:t>Está en Fornelos de Montes. </a:t>
            </a:r>
            <a:r>
              <a:rPr lang="es-ES_tradnl" sz="2000" b="1" dirty="0" err="1">
                <a:solidFill>
                  <a:schemeClr val="bg1"/>
                </a:solidFill>
              </a:rPr>
              <a:t>Alí</a:t>
            </a:r>
            <a:r>
              <a:rPr lang="es-ES_tradnl" sz="2000" b="1" dirty="0">
                <a:solidFill>
                  <a:schemeClr val="bg1"/>
                </a:solidFill>
              </a:rPr>
              <a:t> había </a:t>
            </a:r>
            <a:r>
              <a:rPr lang="es-ES_tradnl" sz="2000" b="1" dirty="0" err="1">
                <a:solidFill>
                  <a:schemeClr val="bg1"/>
                </a:solidFill>
              </a:rPr>
              <a:t>unha</a:t>
            </a:r>
            <a:r>
              <a:rPr lang="es-ES_tradnl" sz="2000" b="1" dirty="0">
                <a:solidFill>
                  <a:schemeClr val="bg1"/>
                </a:solidFill>
              </a:rPr>
              <a:t> aldea e </a:t>
            </a:r>
            <a:r>
              <a:rPr lang="es-ES_tradnl" sz="2000" b="1" dirty="0" err="1">
                <a:solidFill>
                  <a:schemeClr val="bg1"/>
                </a:solidFill>
              </a:rPr>
              <a:t>unha</a:t>
            </a:r>
            <a:r>
              <a:rPr lang="es-ES_tradnl" sz="2000" b="1" dirty="0">
                <a:solidFill>
                  <a:schemeClr val="bg1"/>
                </a:solidFill>
              </a:rPr>
              <a:t> capela dedicada </a:t>
            </a:r>
            <a:r>
              <a:rPr lang="es-ES_tradnl" sz="2000" b="1" dirty="0" err="1">
                <a:solidFill>
                  <a:schemeClr val="bg1"/>
                </a:solidFill>
              </a:rPr>
              <a:t>ao</a:t>
            </a:r>
            <a:r>
              <a:rPr lang="es-ES_tradnl" sz="2000" b="1" dirty="0">
                <a:solidFill>
                  <a:schemeClr val="bg1"/>
                </a:solidFill>
              </a:rPr>
              <a:t> santo que se </a:t>
            </a:r>
            <a:r>
              <a:rPr lang="es-ES_tradnl" sz="2000" b="1" dirty="0" err="1">
                <a:solidFill>
                  <a:schemeClr val="bg1"/>
                </a:solidFill>
              </a:rPr>
              <a:t>afundiron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nunha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lagoa</a:t>
            </a:r>
            <a:r>
              <a:rPr lang="es-ES_tradnl" sz="2000" b="1" dirty="0">
                <a:solidFill>
                  <a:schemeClr val="bg1"/>
                </a:solidFill>
              </a:rPr>
              <a:t>. </a:t>
            </a:r>
            <a:r>
              <a:rPr lang="es-ES_tradnl" sz="2000" b="1" dirty="0" err="1">
                <a:solidFill>
                  <a:schemeClr val="bg1"/>
                </a:solidFill>
              </a:rPr>
              <a:t>Só</a:t>
            </a:r>
            <a:r>
              <a:rPr lang="es-ES_tradnl" sz="2000" b="1" dirty="0">
                <a:solidFill>
                  <a:schemeClr val="bg1"/>
                </a:solidFill>
              </a:rPr>
              <a:t> se </a:t>
            </a:r>
            <a:r>
              <a:rPr lang="es-ES_tradnl" sz="2000" b="1" dirty="0" err="1">
                <a:solidFill>
                  <a:schemeClr val="bg1"/>
                </a:solidFill>
              </a:rPr>
              <a:t>salvou</a:t>
            </a:r>
            <a:r>
              <a:rPr lang="es-ES_tradnl" sz="2000" b="1" dirty="0">
                <a:solidFill>
                  <a:schemeClr val="bg1"/>
                </a:solidFill>
              </a:rPr>
              <a:t> a </a:t>
            </a:r>
            <a:r>
              <a:rPr lang="es-ES_tradnl" sz="2000" b="1" dirty="0" err="1">
                <a:solidFill>
                  <a:schemeClr val="bg1"/>
                </a:solidFill>
              </a:rPr>
              <a:t>imaxe</a:t>
            </a:r>
            <a:r>
              <a:rPr lang="es-ES_tradnl" sz="2000" b="1" dirty="0">
                <a:solidFill>
                  <a:schemeClr val="bg1"/>
                </a:solidFill>
              </a:rPr>
              <a:t> do santo </a:t>
            </a:r>
            <a:r>
              <a:rPr lang="es-ES_tradnl" sz="2000" b="1" dirty="0" err="1">
                <a:solidFill>
                  <a:schemeClr val="bg1"/>
                </a:solidFill>
              </a:rPr>
              <a:t>pola</a:t>
            </a:r>
            <a:r>
              <a:rPr lang="es-ES_tradnl" sz="2000" b="1" dirty="0">
                <a:solidFill>
                  <a:schemeClr val="bg1"/>
                </a:solidFill>
              </a:rPr>
              <a:t> que </a:t>
            </a:r>
            <a:r>
              <a:rPr lang="es-ES_tradnl" sz="2000" b="1" dirty="0" err="1">
                <a:solidFill>
                  <a:schemeClr val="bg1"/>
                </a:solidFill>
              </a:rPr>
              <a:t>houbo</a:t>
            </a:r>
            <a:r>
              <a:rPr lang="es-ES_tradnl" sz="2000" b="1" dirty="0">
                <a:solidFill>
                  <a:schemeClr val="bg1"/>
                </a:solidFill>
              </a:rPr>
              <a:t> logo </a:t>
            </a:r>
            <a:r>
              <a:rPr lang="es-ES_tradnl" sz="2000" b="1" dirty="0" err="1">
                <a:solidFill>
                  <a:schemeClr val="bg1"/>
                </a:solidFill>
              </a:rPr>
              <a:t>unha</a:t>
            </a:r>
            <a:r>
              <a:rPr lang="es-ES_tradnl" sz="2000" b="1" dirty="0">
                <a:solidFill>
                  <a:schemeClr val="bg1"/>
                </a:solidFill>
              </a:rPr>
              <a:t> disputa entre </a:t>
            </a:r>
            <a:r>
              <a:rPr lang="es-ES_tradnl" sz="2000" b="1" dirty="0" err="1">
                <a:solidFill>
                  <a:schemeClr val="bg1"/>
                </a:solidFill>
              </a:rPr>
              <a:t>dous</a:t>
            </a:r>
            <a:r>
              <a:rPr lang="es-ES_tradnl" sz="2000" b="1" dirty="0">
                <a:solidFill>
                  <a:schemeClr val="bg1"/>
                </a:solidFill>
              </a:rPr>
              <a:t> lugares</a:t>
            </a:r>
            <a:endParaRPr lang="es-ES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556792"/>
            <a:ext cx="4696886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790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16484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</a:rPr>
              <a:t>CAQUE </a:t>
            </a:r>
            <a:r>
              <a:rPr lang="es-ES_tradnl" sz="2400" b="1" dirty="0" err="1">
                <a:solidFill>
                  <a:schemeClr val="bg1"/>
                </a:solidFill>
              </a:rPr>
              <a:t>ou</a:t>
            </a:r>
            <a:r>
              <a:rPr lang="es-ES_tradnl" sz="2400" b="1" dirty="0">
                <a:solidFill>
                  <a:schemeClr val="bg1"/>
                </a:solidFill>
              </a:rPr>
              <a:t> BARDANCOS</a:t>
            </a:r>
            <a:endParaRPr lang="es-ES" sz="2400" b="1" dirty="0">
              <a:solidFill>
                <a:schemeClr val="bg1"/>
              </a:solidFill>
            </a:endParaRPr>
          </a:p>
          <a:p>
            <a:r>
              <a:rPr lang="es-ES_tradnl" sz="2000" b="1" dirty="0" err="1">
                <a:solidFill>
                  <a:schemeClr val="bg1"/>
                </a:solidFill>
              </a:rPr>
              <a:t>Lagoa</a:t>
            </a:r>
            <a:r>
              <a:rPr lang="es-ES_tradnl" sz="2000" b="1" dirty="0">
                <a:solidFill>
                  <a:schemeClr val="bg1"/>
                </a:solidFill>
              </a:rPr>
              <a:t> en </a:t>
            </a:r>
            <a:r>
              <a:rPr lang="es-ES_tradnl" sz="2000" b="1" dirty="0" err="1">
                <a:solidFill>
                  <a:schemeClr val="bg1"/>
                </a:solidFill>
              </a:rPr>
              <a:t>Loentia</a:t>
            </a:r>
            <a:r>
              <a:rPr lang="es-ES_tradnl" sz="2000" b="1" dirty="0">
                <a:solidFill>
                  <a:schemeClr val="bg1"/>
                </a:solidFill>
              </a:rPr>
              <a:t> (Castro de </a:t>
            </a:r>
            <a:r>
              <a:rPr lang="es-ES_tradnl" sz="2000" b="1" dirty="0" err="1">
                <a:solidFill>
                  <a:schemeClr val="bg1"/>
                </a:solidFill>
              </a:rPr>
              <a:t>Rei</a:t>
            </a:r>
            <a:r>
              <a:rPr lang="es-ES_tradnl" sz="2000" b="1" dirty="0">
                <a:solidFill>
                  <a:schemeClr val="bg1"/>
                </a:solidFill>
              </a:rPr>
              <a:t>) </a:t>
            </a:r>
            <a:r>
              <a:rPr lang="es-ES_tradnl" sz="2000" b="1" dirty="0" err="1">
                <a:solidFill>
                  <a:schemeClr val="bg1"/>
                </a:solidFill>
              </a:rPr>
              <a:t>onde</a:t>
            </a:r>
            <a:r>
              <a:rPr lang="es-ES_tradnl" sz="2000" b="1" dirty="0">
                <a:solidFill>
                  <a:schemeClr val="bg1"/>
                </a:solidFill>
              </a:rPr>
              <a:t> residían as once mil </a:t>
            </a:r>
            <a:r>
              <a:rPr lang="es-ES_tradnl" sz="2000" b="1" dirty="0" err="1">
                <a:solidFill>
                  <a:schemeClr val="bg1"/>
                </a:solidFill>
              </a:rPr>
              <a:t>virxes</a:t>
            </a:r>
            <a:r>
              <a:rPr lang="es-ES_tradnl" sz="2000" b="1" dirty="0">
                <a:solidFill>
                  <a:schemeClr val="bg1"/>
                </a:solidFill>
              </a:rPr>
              <a:t> e as once mil cantantes que, con medio </a:t>
            </a:r>
            <a:r>
              <a:rPr lang="es-ES_tradnl" sz="2000" b="1" dirty="0" err="1">
                <a:solidFill>
                  <a:schemeClr val="bg1"/>
                </a:solidFill>
              </a:rPr>
              <a:t>corpo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na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auga</a:t>
            </a:r>
            <a:r>
              <a:rPr lang="es-ES_tradnl" sz="2000" b="1" dirty="0">
                <a:solidFill>
                  <a:schemeClr val="bg1"/>
                </a:solidFill>
              </a:rPr>
              <a:t> e medio </a:t>
            </a:r>
            <a:r>
              <a:rPr lang="es-ES_tradnl" sz="2000" b="1" dirty="0" err="1">
                <a:solidFill>
                  <a:schemeClr val="bg1"/>
                </a:solidFill>
              </a:rPr>
              <a:t>corpo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fóra</a:t>
            </a:r>
            <a:r>
              <a:rPr lang="es-ES_tradnl" sz="2000" b="1" dirty="0">
                <a:solidFill>
                  <a:schemeClr val="bg1"/>
                </a:solidFill>
              </a:rPr>
              <a:t>, cantan de </a:t>
            </a:r>
            <a:r>
              <a:rPr lang="es-ES_tradnl" sz="2000" b="1" dirty="0" err="1">
                <a:solidFill>
                  <a:schemeClr val="bg1"/>
                </a:solidFill>
              </a:rPr>
              <a:t>noite</a:t>
            </a:r>
            <a:r>
              <a:rPr lang="es-ES_tradnl" sz="2000" b="1" dirty="0">
                <a:solidFill>
                  <a:schemeClr val="bg1"/>
                </a:solidFill>
              </a:rPr>
              <a:t> e calan de día. Os </a:t>
            </a:r>
            <a:r>
              <a:rPr lang="es-ES_tradnl" sz="2000" b="1" dirty="0" err="1">
                <a:solidFill>
                  <a:schemeClr val="bg1"/>
                </a:solidFill>
              </a:rPr>
              <a:t>baluros</a:t>
            </a:r>
            <a:r>
              <a:rPr lang="es-ES_tradnl" sz="2000" b="1" dirty="0">
                <a:solidFill>
                  <a:schemeClr val="bg1"/>
                </a:solidFill>
              </a:rPr>
              <a:t> (</a:t>
            </a:r>
            <a:r>
              <a:rPr lang="es-ES_tradnl" sz="2000" b="1" dirty="0" err="1">
                <a:solidFill>
                  <a:schemeClr val="bg1"/>
                </a:solidFill>
              </a:rPr>
              <a:t>tribo</a:t>
            </a:r>
            <a:r>
              <a:rPr lang="es-ES_tradnl" sz="2000" b="1" dirty="0">
                <a:solidFill>
                  <a:schemeClr val="bg1"/>
                </a:solidFill>
              </a:rPr>
              <a:t> de magos) pedían esmola para </a:t>
            </a:r>
            <a:r>
              <a:rPr lang="es-ES_tradnl" sz="2000" b="1" dirty="0" err="1">
                <a:solidFill>
                  <a:schemeClr val="bg1"/>
                </a:solidFill>
              </a:rPr>
              <a:t>elas</a:t>
            </a:r>
            <a:r>
              <a:rPr lang="es-ES_tradnl" sz="2000" b="1" dirty="0">
                <a:solidFill>
                  <a:schemeClr val="bg1"/>
                </a:solidFill>
              </a:rPr>
              <a:t>.</a:t>
            </a:r>
            <a:endParaRPr lang="es-ES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2 Imagen" descr="tiago au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8083917" cy="489654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084168" y="623731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>
                <a:solidFill>
                  <a:schemeClr val="bg1"/>
                </a:solidFill>
              </a:rPr>
              <a:t>Tiago</a:t>
            </a:r>
            <a:r>
              <a:rPr lang="es-ES" b="1" dirty="0">
                <a:solidFill>
                  <a:schemeClr val="bg1"/>
                </a:solidFill>
              </a:rPr>
              <a:t> Coronel</a:t>
            </a:r>
          </a:p>
        </p:txBody>
      </p:sp>
    </p:spTree>
    <p:extLst>
      <p:ext uri="{BB962C8B-B14F-4D97-AF65-F5344CB8AC3E}">
        <p14:creationId xmlns:p14="http://schemas.microsoft.com/office/powerpoint/2010/main" val="29752790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164843"/>
            <a:ext cx="9144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BARCO AFUNDIDO</a:t>
            </a:r>
          </a:p>
          <a:p>
            <a:r>
              <a:rPr lang="es-ES" sz="2000" b="1" dirty="0" err="1">
                <a:solidFill>
                  <a:schemeClr val="bg1"/>
                </a:solidFill>
              </a:rPr>
              <a:t>Na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lagoa</a:t>
            </a:r>
            <a:r>
              <a:rPr lang="es-ES" sz="2000" b="1" dirty="0">
                <a:solidFill>
                  <a:schemeClr val="bg1"/>
                </a:solidFill>
              </a:rPr>
              <a:t> de </a:t>
            </a:r>
            <a:r>
              <a:rPr lang="es-ES" sz="2000" b="1" dirty="0" err="1">
                <a:solidFill>
                  <a:schemeClr val="bg1"/>
                </a:solidFill>
              </a:rPr>
              <a:t>Carregal</a:t>
            </a:r>
            <a:r>
              <a:rPr lang="es-ES" sz="2000" b="1" dirty="0">
                <a:solidFill>
                  <a:schemeClr val="bg1"/>
                </a:solidFill>
              </a:rPr>
              <a:t>, </a:t>
            </a:r>
            <a:r>
              <a:rPr lang="es-ES" sz="2000" b="1" dirty="0" err="1">
                <a:solidFill>
                  <a:schemeClr val="bg1"/>
                </a:solidFill>
              </a:rPr>
              <a:t>onde</a:t>
            </a:r>
            <a:r>
              <a:rPr lang="es-ES" sz="2000" b="1" dirty="0">
                <a:solidFill>
                  <a:schemeClr val="bg1"/>
                </a:solidFill>
              </a:rPr>
              <a:t> está </a:t>
            </a:r>
            <a:r>
              <a:rPr lang="es-ES" sz="2000" b="1" dirty="0" err="1">
                <a:solidFill>
                  <a:schemeClr val="bg1"/>
                </a:solidFill>
              </a:rPr>
              <a:t>asolagada</a:t>
            </a:r>
            <a:r>
              <a:rPr lang="es-ES" sz="2000" b="1" dirty="0">
                <a:solidFill>
                  <a:schemeClr val="bg1"/>
                </a:solidFill>
              </a:rPr>
              <a:t> a </a:t>
            </a:r>
            <a:r>
              <a:rPr lang="es-ES" sz="2000" b="1" dirty="0" err="1">
                <a:solidFill>
                  <a:schemeClr val="bg1"/>
                </a:solidFill>
              </a:rPr>
              <a:t>cidade</a:t>
            </a:r>
            <a:r>
              <a:rPr lang="es-ES" sz="2000" b="1" dirty="0">
                <a:solidFill>
                  <a:schemeClr val="bg1"/>
                </a:solidFill>
              </a:rPr>
              <a:t> de </a:t>
            </a:r>
            <a:r>
              <a:rPr lang="es-ES" sz="2000" b="1" dirty="0" err="1">
                <a:solidFill>
                  <a:schemeClr val="bg1"/>
                </a:solidFill>
              </a:rPr>
              <a:t>Reirís</a:t>
            </a:r>
            <a:r>
              <a:rPr lang="es-ES" sz="2000" b="1" dirty="0">
                <a:solidFill>
                  <a:schemeClr val="bg1"/>
                </a:solidFill>
              </a:rPr>
              <a:t>, </a:t>
            </a:r>
            <a:r>
              <a:rPr lang="es-ES" sz="2000" b="1" dirty="0" err="1">
                <a:solidFill>
                  <a:schemeClr val="bg1"/>
                </a:solidFill>
              </a:rPr>
              <a:t>hai</a:t>
            </a:r>
            <a:r>
              <a:rPr lang="es-ES" sz="2000" b="1" dirty="0">
                <a:solidFill>
                  <a:schemeClr val="bg1"/>
                </a:solidFill>
              </a:rPr>
              <a:t> un barco </a:t>
            </a:r>
            <a:r>
              <a:rPr lang="es-ES" sz="2000" b="1" dirty="0" err="1">
                <a:solidFill>
                  <a:schemeClr val="bg1"/>
                </a:solidFill>
              </a:rPr>
              <a:t>afundido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cunha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serea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ou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bucina</a:t>
            </a:r>
            <a:r>
              <a:rPr lang="es-ES" sz="2000" b="1" dirty="0">
                <a:solidFill>
                  <a:schemeClr val="bg1"/>
                </a:solidFill>
              </a:rPr>
              <a:t> que </a:t>
            </a:r>
            <a:r>
              <a:rPr lang="es-ES" sz="2000" b="1" dirty="0" err="1">
                <a:solidFill>
                  <a:schemeClr val="bg1"/>
                </a:solidFill>
              </a:rPr>
              <a:t>brada</a:t>
            </a:r>
            <a:r>
              <a:rPr lang="es-ES" sz="2000" b="1" dirty="0">
                <a:solidFill>
                  <a:schemeClr val="bg1"/>
                </a:solidFill>
              </a:rPr>
              <a:t> coma un </a:t>
            </a:r>
            <a:r>
              <a:rPr lang="es-ES" sz="2000" b="1" dirty="0" err="1">
                <a:solidFill>
                  <a:schemeClr val="bg1"/>
                </a:solidFill>
              </a:rPr>
              <a:t>boi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nas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noites</a:t>
            </a:r>
            <a:r>
              <a:rPr lang="es-ES" sz="2000" b="1" dirty="0">
                <a:solidFill>
                  <a:schemeClr val="bg1"/>
                </a:solidFill>
              </a:rPr>
              <a:t> de </a:t>
            </a:r>
            <a:r>
              <a:rPr lang="es-ES" sz="2000" b="1" dirty="0" err="1">
                <a:solidFill>
                  <a:schemeClr val="bg1"/>
                </a:solidFill>
              </a:rPr>
              <a:t>néboa</a:t>
            </a:r>
            <a:r>
              <a:rPr lang="es-ES" sz="2000" b="1" dirty="0">
                <a:solidFill>
                  <a:schemeClr val="bg1"/>
                </a:solidFill>
              </a:rPr>
              <a:t>. </a:t>
            </a:r>
            <a:r>
              <a:rPr lang="es-ES" sz="2000" b="1" dirty="0" err="1">
                <a:solidFill>
                  <a:schemeClr val="bg1"/>
                </a:solidFill>
              </a:rPr>
              <a:t>Din</a:t>
            </a:r>
            <a:r>
              <a:rPr lang="es-ES" sz="2000" b="1" dirty="0">
                <a:solidFill>
                  <a:schemeClr val="bg1"/>
                </a:solidFill>
              </a:rPr>
              <a:t> que é para advertir </a:t>
            </a:r>
            <a:r>
              <a:rPr lang="es-ES" sz="2000" b="1" dirty="0" err="1">
                <a:solidFill>
                  <a:schemeClr val="bg1"/>
                </a:solidFill>
              </a:rPr>
              <a:t>aos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mariñeiros</a:t>
            </a:r>
            <a:r>
              <a:rPr lang="es-ES" sz="2000" b="1" dirty="0">
                <a:solidFill>
                  <a:schemeClr val="bg1"/>
                </a:solidFill>
              </a:rPr>
              <a:t> dos </a:t>
            </a:r>
            <a:r>
              <a:rPr lang="es-ES" sz="2000" b="1" dirty="0" err="1">
                <a:solidFill>
                  <a:schemeClr val="bg1"/>
                </a:solidFill>
              </a:rPr>
              <a:t>cons</a:t>
            </a:r>
            <a:r>
              <a:rPr lang="es-ES" sz="2000" b="1" dirty="0">
                <a:solidFill>
                  <a:schemeClr val="bg1"/>
                </a:solidFill>
              </a:rPr>
              <a:t> e </a:t>
            </a:r>
            <a:r>
              <a:rPr lang="es-ES" sz="2000" b="1" dirty="0" err="1">
                <a:solidFill>
                  <a:schemeClr val="bg1"/>
                </a:solidFill>
              </a:rPr>
              <a:t>baixos</a:t>
            </a:r>
            <a:r>
              <a:rPr lang="es-ES" sz="2000" b="1" dirty="0">
                <a:solidFill>
                  <a:schemeClr val="bg1"/>
                </a:solidFill>
              </a:rPr>
              <a:t> próximos, </a:t>
            </a:r>
            <a:r>
              <a:rPr lang="es-ES" sz="2000" b="1" dirty="0" err="1">
                <a:solidFill>
                  <a:schemeClr val="bg1"/>
                </a:solidFill>
              </a:rPr>
              <a:t>ou</a:t>
            </a:r>
            <a:r>
              <a:rPr lang="es-ES" sz="2000" b="1" dirty="0">
                <a:solidFill>
                  <a:schemeClr val="bg1"/>
                </a:solidFill>
              </a:rPr>
              <a:t> para </a:t>
            </a:r>
            <a:r>
              <a:rPr lang="es-ES" sz="2000" b="1" dirty="0" err="1">
                <a:solidFill>
                  <a:schemeClr val="bg1"/>
                </a:solidFill>
              </a:rPr>
              <a:t>atraelos</a:t>
            </a:r>
            <a:r>
              <a:rPr lang="es-ES" sz="2000" b="1" dirty="0">
                <a:solidFill>
                  <a:schemeClr val="bg1"/>
                </a:solidFill>
              </a:rPr>
              <a:t> e </a:t>
            </a:r>
            <a:r>
              <a:rPr lang="es-ES" sz="2000" b="1" dirty="0" err="1">
                <a:solidFill>
                  <a:schemeClr val="bg1"/>
                </a:solidFill>
              </a:rPr>
              <a:t>afundilos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nas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areas</a:t>
            </a:r>
            <a:r>
              <a:rPr lang="es-ES" sz="2000" b="1" dirty="0">
                <a:solidFill>
                  <a:schemeClr val="bg1"/>
                </a:solidFill>
              </a:rPr>
              <a:t> movedizas do fondo da </a:t>
            </a:r>
            <a:r>
              <a:rPr lang="es-ES" sz="2000" b="1" dirty="0" err="1">
                <a:solidFill>
                  <a:schemeClr val="bg1"/>
                </a:solidFill>
              </a:rPr>
              <a:t>lagoa</a:t>
            </a:r>
            <a:r>
              <a:rPr lang="es-ES" sz="2000" b="1" dirty="0">
                <a:solidFill>
                  <a:schemeClr val="bg1"/>
                </a:solidFill>
              </a:rPr>
              <a:t>.</a:t>
            </a: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1881"/>
            <a:ext cx="7008671" cy="4946119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187624" y="6463547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Tamara Sanmartín</a:t>
            </a:r>
          </a:p>
        </p:txBody>
      </p:sp>
    </p:spTree>
    <p:extLst>
      <p:ext uri="{BB962C8B-B14F-4D97-AF65-F5344CB8AC3E}">
        <p14:creationId xmlns:p14="http://schemas.microsoft.com/office/powerpoint/2010/main" val="17037584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15438" y="164843"/>
            <a:ext cx="813690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</a:rPr>
              <a:t>CARLOMAGO, CARLOS MAÑO</a:t>
            </a:r>
            <a:endParaRPr lang="es-ES" sz="2400" b="1" dirty="0">
              <a:solidFill>
                <a:schemeClr val="bg1"/>
              </a:solidFill>
            </a:endParaRPr>
          </a:p>
          <a:p>
            <a:r>
              <a:rPr lang="es-ES_tradnl" sz="2000" b="1" dirty="0">
                <a:solidFill>
                  <a:schemeClr val="bg1"/>
                </a:solidFill>
              </a:rPr>
              <a:t>Emperador do Sacro Imperio, reis dos </a:t>
            </a:r>
            <a:r>
              <a:rPr lang="es-ES_tradnl" sz="2000" b="1" dirty="0" err="1">
                <a:solidFill>
                  <a:schemeClr val="bg1"/>
                </a:solidFill>
              </a:rPr>
              <a:t>cristiáns</a:t>
            </a:r>
            <a:r>
              <a:rPr lang="es-ES_tradnl" sz="2000" b="1" dirty="0">
                <a:solidFill>
                  <a:schemeClr val="bg1"/>
                </a:solidFill>
              </a:rPr>
              <a:t> de Francia. </a:t>
            </a:r>
            <a:r>
              <a:rPr lang="es-ES_tradnl" sz="2000" b="1" dirty="0" err="1">
                <a:solidFill>
                  <a:schemeClr val="bg1"/>
                </a:solidFill>
              </a:rPr>
              <a:t>Aparecéuselle</a:t>
            </a:r>
            <a:r>
              <a:rPr lang="es-ES_tradnl" sz="2000" b="1" dirty="0">
                <a:solidFill>
                  <a:schemeClr val="bg1"/>
                </a:solidFill>
              </a:rPr>
              <a:t> por tres veces o </a:t>
            </a:r>
            <a:r>
              <a:rPr lang="es-ES_tradnl" sz="2000" b="1" dirty="0" err="1">
                <a:solidFill>
                  <a:schemeClr val="bg1"/>
                </a:solidFill>
              </a:rPr>
              <a:t>Apóstolo</a:t>
            </a:r>
            <a:r>
              <a:rPr lang="es-ES_tradnl" sz="2000" b="1" dirty="0">
                <a:solidFill>
                  <a:schemeClr val="bg1"/>
                </a:solidFill>
              </a:rPr>
              <a:t> Santiago para </a:t>
            </a:r>
            <a:r>
              <a:rPr lang="es-ES_tradnl" sz="2000" b="1" dirty="0" err="1">
                <a:solidFill>
                  <a:schemeClr val="bg1"/>
                </a:solidFill>
              </a:rPr>
              <a:t>pedirlle</a:t>
            </a:r>
            <a:r>
              <a:rPr lang="es-ES_tradnl" sz="2000" b="1" dirty="0">
                <a:solidFill>
                  <a:schemeClr val="bg1"/>
                </a:solidFill>
              </a:rPr>
              <a:t> que liberase o </a:t>
            </a:r>
            <a:r>
              <a:rPr lang="es-ES_tradnl" sz="2000" b="1" dirty="0" err="1">
                <a:solidFill>
                  <a:schemeClr val="bg1"/>
                </a:solidFill>
              </a:rPr>
              <a:t>seu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sartego</a:t>
            </a:r>
            <a:r>
              <a:rPr lang="es-ES_tradnl" sz="2000" b="1" dirty="0">
                <a:solidFill>
                  <a:schemeClr val="bg1"/>
                </a:solidFill>
              </a:rPr>
              <a:t> do dominio dos </a:t>
            </a:r>
            <a:r>
              <a:rPr lang="es-ES_tradnl" sz="2000" b="1" dirty="0" err="1">
                <a:solidFill>
                  <a:schemeClr val="bg1"/>
                </a:solidFill>
              </a:rPr>
              <a:t>infieis</a:t>
            </a:r>
            <a:r>
              <a:rPr lang="es-ES_tradnl" sz="2000" b="1" dirty="0">
                <a:solidFill>
                  <a:schemeClr val="bg1"/>
                </a:solidFill>
              </a:rPr>
              <a:t>. </a:t>
            </a:r>
            <a:r>
              <a:rPr lang="es-ES_tradnl" sz="2000" b="1" dirty="0" err="1">
                <a:solidFill>
                  <a:schemeClr val="bg1"/>
                </a:solidFill>
              </a:rPr>
              <a:t>Conquistou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moitas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cidades</a:t>
            </a:r>
            <a:r>
              <a:rPr lang="es-ES_tradnl" sz="2000" b="1" dirty="0">
                <a:solidFill>
                  <a:schemeClr val="bg1"/>
                </a:solidFill>
              </a:rPr>
              <a:t> do territorio </a:t>
            </a:r>
            <a:r>
              <a:rPr lang="es-ES_tradnl" sz="2000" b="1" dirty="0" err="1">
                <a:solidFill>
                  <a:schemeClr val="bg1"/>
                </a:solidFill>
              </a:rPr>
              <a:t>galego</a:t>
            </a:r>
            <a:r>
              <a:rPr lang="es-ES_tradnl" sz="2000" b="1" dirty="0">
                <a:solidFill>
                  <a:schemeClr val="bg1"/>
                </a:solidFill>
              </a:rPr>
              <a:t> habitadas polos </a:t>
            </a:r>
            <a:r>
              <a:rPr lang="es-ES_tradnl" sz="2000" b="1" dirty="0" err="1">
                <a:solidFill>
                  <a:schemeClr val="bg1"/>
                </a:solidFill>
              </a:rPr>
              <a:t>mouros</a:t>
            </a:r>
            <a:r>
              <a:rPr lang="es-ES_tradnl" sz="2000" b="1" dirty="0">
                <a:solidFill>
                  <a:schemeClr val="bg1"/>
                </a:solidFill>
              </a:rPr>
              <a:t>, que quedaron para </a:t>
            </a:r>
            <a:r>
              <a:rPr lang="es-ES_tradnl" sz="2000" b="1" dirty="0" err="1">
                <a:solidFill>
                  <a:schemeClr val="bg1"/>
                </a:solidFill>
              </a:rPr>
              <a:t>sempre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asolagadas</a:t>
            </a:r>
            <a:r>
              <a:rPr lang="es-ES_tradnl" sz="2000" b="1" dirty="0">
                <a:solidFill>
                  <a:schemeClr val="bg1"/>
                </a:solidFill>
              </a:rPr>
              <a:t> (Lucerna, Valverde…).</a:t>
            </a:r>
            <a:endParaRPr lang="es-ES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41628"/>
            <a:ext cx="6192688" cy="461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2790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478" y="164844"/>
            <a:ext cx="913952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</a:rPr>
              <a:t>BRAÑA DA POUZA</a:t>
            </a:r>
            <a:endParaRPr lang="es-ES" sz="2400" b="1" dirty="0">
              <a:solidFill>
                <a:schemeClr val="bg1"/>
              </a:solidFill>
            </a:endParaRPr>
          </a:p>
          <a:p>
            <a:r>
              <a:rPr lang="es-ES_tradnl" sz="2000" b="1" dirty="0">
                <a:solidFill>
                  <a:schemeClr val="bg1"/>
                </a:solidFill>
              </a:rPr>
              <a:t>En Santa Comba (A Coruña). </a:t>
            </a:r>
            <a:r>
              <a:rPr lang="es-ES_tradnl" sz="2000" b="1" dirty="0" err="1">
                <a:solidFill>
                  <a:schemeClr val="bg1"/>
                </a:solidFill>
              </a:rPr>
              <a:t>Hai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unha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lagoa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cun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encantiño</a:t>
            </a:r>
            <a:r>
              <a:rPr lang="es-ES_tradnl" sz="2000" b="1" dirty="0">
                <a:solidFill>
                  <a:schemeClr val="bg1"/>
                </a:solidFill>
              </a:rPr>
              <a:t> que ten </a:t>
            </a:r>
            <a:r>
              <a:rPr lang="es-ES_tradnl" sz="2000" b="1" dirty="0" err="1">
                <a:solidFill>
                  <a:schemeClr val="bg1"/>
                </a:solidFill>
              </a:rPr>
              <a:t>alí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tendedeiros</a:t>
            </a:r>
            <a:r>
              <a:rPr lang="es-ES_tradnl" sz="2000" b="1" dirty="0">
                <a:solidFill>
                  <a:schemeClr val="bg1"/>
                </a:solidFill>
              </a:rPr>
              <a:t> de </a:t>
            </a:r>
            <a:r>
              <a:rPr lang="es-ES_tradnl" sz="2000" b="1" dirty="0" err="1">
                <a:solidFill>
                  <a:schemeClr val="bg1"/>
                </a:solidFill>
              </a:rPr>
              <a:t>roupa</a:t>
            </a:r>
            <a:r>
              <a:rPr lang="es-ES_tradnl" sz="2000" b="1" dirty="0">
                <a:solidFill>
                  <a:schemeClr val="bg1"/>
                </a:solidFill>
              </a:rPr>
              <a:t>. É </a:t>
            </a:r>
            <a:r>
              <a:rPr lang="es-ES_tradnl" sz="2000" b="1" dirty="0" err="1">
                <a:solidFill>
                  <a:schemeClr val="bg1"/>
                </a:solidFill>
              </a:rPr>
              <a:t>moi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perigoso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pois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mergulla</a:t>
            </a:r>
            <a:r>
              <a:rPr lang="es-ES_tradnl" sz="2000" b="1" dirty="0">
                <a:solidFill>
                  <a:schemeClr val="bg1"/>
                </a:solidFill>
              </a:rPr>
              <a:t> no fondo do lago a </a:t>
            </a:r>
            <a:r>
              <a:rPr lang="es-ES_tradnl" sz="2000" b="1" dirty="0" err="1">
                <a:solidFill>
                  <a:schemeClr val="bg1"/>
                </a:solidFill>
              </a:rPr>
              <a:t>quen</a:t>
            </a:r>
            <a:r>
              <a:rPr lang="es-ES_tradnl" sz="2000" b="1" dirty="0">
                <a:solidFill>
                  <a:schemeClr val="bg1"/>
                </a:solidFill>
              </a:rPr>
              <a:t> se </a:t>
            </a:r>
            <a:r>
              <a:rPr lang="es-ES_tradnl" sz="2000" b="1" dirty="0" err="1">
                <a:solidFill>
                  <a:schemeClr val="bg1"/>
                </a:solidFill>
              </a:rPr>
              <a:t>lle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achegue</a:t>
            </a:r>
            <a:r>
              <a:rPr lang="es-ES_tradnl" sz="2000" b="1" dirty="0">
                <a:solidFill>
                  <a:schemeClr val="bg1"/>
                </a:solidFill>
              </a:rPr>
              <a:t>.</a:t>
            </a:r>
            <a:endParaRPr lang="es-ES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78498"/>
            <a:ext cx="6408712" cy="4785171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652120" y="616530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Daniel </a:t>
            </a:r>
            <a:r>
              <a:rPr lang="es-ES" b="1" dirty="0" err="1">
                <a:solidFill>
                  <a:schemeClr val="bg1"/>
                </a:solidFill>
              </a:rPr>
              <a:t>Padín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Cores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790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7504" y="154197"/>
            <a:ext cx="903649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</a:rPr>
              <a:t>BRAÑA RUBIA</a:t>
            </a:r>
            <a:endParaRPr lang="es-ES" sz="2400" b="1" dirty="0">
              <a:solidFill>
                <a:schemeClr val="bg1"/>
              </a:solidFill>
            </a:endParaRPr>
          </a:p>
          <a:p>
            <a:r>
              <a:rPr lang="es-ES_tradnl" sz="2000" b="1" dirty="0">
                <a:solidFill>
                  <a:schemeClr val="bg1"/>
                </a:solidFill>
              </a:rPr>
              <a:t>Está en Carballo e </a:t>
            </a:r>
            <a:r>
              <a:rPr lang="es-ES_tradnl" sz="2000" b="1" dirty="0" err="1">
                <a:solidFill>
                  <a:schemeClr val="bg1"/>
                </a:solidFill>
              </a:rPr>
              <a:t>debaixo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hai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unha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cidade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asolagada</a:t>
            </a:r>
            <a:r>
              <a:rPr lang="es-ES_tradnl" sz="2000" b="1" dirty="0">
                <a:solidFill>
                  <a:schemeClr val="bg1"/>
                </a:solidFill>
              </a:rPr>
              <a:t> polo maltrato á Sagrada Familia que andaba a pedir polo mundo.</a:t>
            </a:r>
            <a:endParaRPr lang="es-ES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55327"/>
            <a:ext cx="5112568" cy="530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790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15652"/>
            <a:ext cx="9144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</a:rPr>
              <a:t>BOEDO</a:t>
            </a:r>
            <a:endParaRPr lang="es-ES" sz="2400" b="1" dirty="0">
              <a:solidFill>
                <a:schemeClr val="bg1"/>
              </a:solidFill>
            </a:endParaRPr>
          </a:p>
          <a:p>
            <a:r>
              <a:rPr lang="es-ES_tradnl" sz="2000" b="1" dirty="0">
                <a:solidFill>
                  <a:schemeClr val="bg1"/>
                </a:solidFill>
              </a:rPr>
              <a:t>É </a:t>
            </a:r>
            <a:r>
              <a:rPr lang="es-ES_tradnl" sz="2000" b="1" dirty="0" err="1">
                <a:solidFill>
                  <a:schemeClr val="bg1"/>
                </a:solidFill>
              </a:rPr>
              <a:t>unha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cidade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asolagada</a:t>
            </a:r>
            <a:r>
              <a:rPr lang="es-ES_tradnl" sz="2000" b="1" dirty="0">
                <a:solidFill>
                  <a:schemeClr val="bg1"/>
                </a:solidFill>
              </a:rPr>
              <a:t> en San </a:t>
            </a:r>
            <a:r>
              <a:rPr lang="es-ES_tradnl" sz="2000" b="1" dirty="0" err="1">
                <a:solidFill>
                  <a:schemeClr val="bg1"/>
                </a:solidFill>
              </a:rPr>
              <a:t>Xoán</a:t>
            </a:r>
            <a:r>
              <a:rPr lang="es-ES_tradnl" sz="2000" b="1" dirty="0">
                <a:solidFill>
                  <a:schemeClr val="bg1"/>
                </a:solidFill>
              </a:rPr>
              <a:t> de </a:t>
            </a:r>
            <a:r>
              <a:rPr lang="es-ES_tradnl" sz="2000" b="1" dirty="0" err="1">
                <a:solidFill>
                  <a:schemeClr val="bg1"/>
                </a:solidFill>
              </a:rPr>
              <a:t>Lagostelle</a:t>
            </a:r>
            <a:r>
              <a:rPr lang="es-ES_tradnl" sz="2000" b="1" dirty="0">
                <a:solidFill>
                  <a:schemeClr val="bg1"/>
                </a:solidFill>
              </a:rPr>
              <a:t> (</a:t>
            </a:r>
            <a:r>
              <a:rPr lang="es-ES_tradnl" sz="2000" b="1" dirty="0" err="1">
                <a:solidFill>
                  <a:schemeClr val="bg1"/>
                </a:solidFill>
              </a:rPr>
              <a:t>Guitiriz</a:t>
            </a:r>
            <a:r>
              <a:rPr lang="es-ES_tradnl" sz="2000" b="1" dirty="0">
                <a:solidFill>
                  <a:schemeClr val="bg1"/>
                </a:solidFill>
              </a:rPr>
              <a:t>). Pasaba a Sagrada Familia e tiñan </a:t>
            </a:r>
            <a:r>
              <a:rPr lang="es-ES_tradnl" sz="2000" b="1" dirty="0" err="1">
                <a:solidFill>
                  <a:schemeClr val="bg1"/>
                </a:solidFill>
              </a:rPr>
              <a:t>fame</a:t>
            </a:r>
            <a:r>
              <a:rPr lang="es-ES_tradnl" sz="2000" b="1" dirty="0">
                <a:solidFill>
                  <a:schemeClr val="bg1"/>
                </a:solidFill>
              </a:rPr>
              <a:t>. </a:t>
            </a:r>
            <a:r>
              <a:rPr lang="es-ES_tradnl" sz="2000" b="1" dirty="0" err="1">
                <a:solidFill>
                  <a:schemeClr val="bg1"/>
                </a:solidFill>
              </a:rPr>
              <a:t>Pedíronlle</a:t>
            </a:r>
            <a:r>
              <a:rPr lang="es-ES_tradnl" sz="2000" b="1" dirty="0">
                <a:solidFill>
                  <a:schemeClr val="bg1"/>
                </a:solidFill>
              </a:rPr>
              <a:t> a un </a:t>
            </a:r>
            <a:r>
              <a:rPr lang="es-ES_tradnl" sz="2000" b="1" dirty="0" err="1">
                <a:solidFill>
                  <a:schemeClr val="bg1"/>
                </a:solidFill>
              </a:rPr>
              <a:t>zapateiro</a:t>
            </a:r>
            <a:r>
              <a:rPr lang="es-ES_tradnl" sz="2000" b="1" dirty="0">
                <a:solidFill>
                  <a:schemeClr val="bg1"/>
                </a:solidFill>
              </a:rPr>
              <a:t> e </a:t>
            </a:r>
            <a:r>
              <a:rPr lang="es-ES_tradnl" sz="2000" b="1" dirty="0" err="1">
                <a:solidFill>
                  <a:schemeClr val="bg1"/>
                </a:solidFill>
              </a:rPr>
              <a:t>respostoulles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arrebolándolle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unha</a:t>
            </a:r>
            <a:r>
              <a:rPr lang="es-ES_tradnl" sz="2000" b="1" dirty="0">
                <a:solidFill>
                  <a:schemeClr val="bg1"/>
                </a:solidFill>
              </a:rPr>
              <a:t> forma a </a:t>
            </a:r>
            <a:r>
              <a:rPr lang="es-ES_tradnl" sz="2000" b="1" dirty="0" err="1">
                <a:solidFill>
                  <a:schemeClr val="bg1"/>
                </a:solidFill>
              </a:rPr>
              <a:t>Xesús</a:t>
            </a:r>
            <a:r>
              <a:rPr lang="es-ES_tradnl" sz="2000" b="1" dirty="0">
                <a:solidFill>
                  <a:schemeClr val="bg1"/>
                </a:solidFill>
              </a:rPr>
              <a:t>. Petaron en todas as casas e </a:t>
            </a:r>
            <a:r>
              <a:rPr lang="es-ES_tradnl" sz="2000" b="1" dirty="0" err="1">
                <a:solidFill>
                  <a:schemeClr val="bg1"/>
                </a:solidFill>
              </a:rPr>
              <a:t>ninguén</a:t>
            </a:r>
            <a:r>
              <a:rPr lang="es-ES_tradnl" sz="2000" b="1" dirty="0">
                <a:solidFill>
                  <a:schemeClr val="bg1"/>
                </a:solidFill>
              </a:rPr>
              <a:t> os </a:t>
            </a:r>
            <a:r>
              <a:rPr lang="es-ES_tradnl" sz="2000" b="1" dirty="0" err="1">
                <a:solidFill>
                  <a:schemeClr val="bg1"/>
                </a:solidFill>
              </a:rPr>
              <a:t>socorreu</a:t>
            </a:r>
            <a:r>
              <a:rPr lang="es-ES_tradnl" sz="2000" b="1" dirty="0">
                <a:solidFill>
                  <a:schemeClr val="bg1"/>
                </a:solidFill>
              </a:rPr>
              <a:t> ata que </a:t>
            </a:r>
            <a:r>
              <a:rPr lang="es-ES_tradnl" sz="2000" b="1" dirty="0" err="1">
                <a:solidFill>
                  <a:schemeClr val="bg1"/>
                </a:solidFill>
              </a:rPr>
              <a:t>chegaron</a:t>
            </a:r>
            <a:r>
              <a:rPr lang="es-ES_tradnl" sz="2000" b="1" dirty="0">
                <a:solidFill>
                  <a:schemeClr val="bg1"/>
                </a:solidFill>
              </a:rPr>
              <a:t> á </a:t>
            </a:r>
            <a:r>
              <a:rPr lang="es-ES_tradnl" sz="2000" b="1" dirty="0" err="1">
                <a:solidFill>
                  <a:schemeClr val="bg1"/>
                </a:solidFill>
              </a:rPr>
              <a:t>máis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probre</a:t>
            </a:r>
            <a:r>
              <a:rPr lang="es-ES_tradnl" sz="2000" b="1" dirty="0">
                <a:solidFill>
                  <a:schemeClr val="bg1"/>
                </a:solidFill>
              </a:rPr>
              <a:t> do lugar. A </a:t>
            </a:r>
            <a:r>
              <a:rPr lang="es-ES_tradnl" sz="2000" b="1" dirty="0" err="1">
                <a:solidFill>
                  <a:schemeClr val="bg1"/>
                </a:solidFill>
              </a:rPr>
              <a:t>Virxe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díxolle</a:t>
            </a:r>
            <a:r>
              <a:rPr lang="es-ES_tradnl" sz="2000" b="1" dirty="0">
                <a:solidFill>
                  <a:schemeClr val="bg1"/>
                </a:solidFill>
              </a:rPr>
              <a:t> á </a:t>
            </a:r>
            <a:r>
              <a:rPr lang="es-ES_tradnl" sz="2000" b="1" dirty="0" err="1">
                <a:solidFill>
                  <a:schemeClr val="bg1"/>
                </a:solidFill>
              </a:rPr>
              <a:t>muller</a:t>
            </a:r>
            <a:r>
              <a:rPr lang="es-ES_tradnl" sz="2000" b="1" dirty="0">
                <a:solidFill>
                  <a:schemeClr val="bg1"/>
                </a:solidFill>
              </a:rPr>
              <a:t> da casa que </a:t>
            </a:r>
            <a:r>
              <a:rPr lang="es-ES_tradnl" sz="2000" b="1" dirty="0" err="1">
                <a:solidFill>
                  <a:schemeClr val="bg1"/>
                </a:solidFill>
              </a:rPr>
              <a:t>fixese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unha</a:t>
            </a:r>
            <a:r>
              <a:rPr lang="es-ES_tradnl" sz="2000" b="1" dirty="0">
                <a:solidFill>
                  <a:schemeClr val="bg1"/>
                </a:solidFill>
              </a:rPr>
              <a:t> bola coa </a:t>
            </a:r>
            <a:r>
              <a:rPr lang="es-ES_tradnl" sz="2000" b="1" dirty="0" err="1">
                <a:solidFill>
                  <a:schemeClr val="bg1"/>
                </a:solidFill>
              </a:rPr>
              <a:t>cinsa</a:t>
            </a:r>
            <a:r>
              <a:rPr lang="es-ES_tradnl" sz="2000" b="1" dirty="0">
                <a:solidFill>
                  <a:schemeClr val="bg1"/>
                </a:solidFill>
              </a:rPr>
              <a:t> da </a:t>
            </a:r>
            <a:r>
              <a:rPr lang="es-ES_tradnl" sz="2000" b="1" dirty="0" err="1">
                <a:solidFill>
                  <a:schemeClr val="bg1"/>
                </a:solidFill>
              </a:rPr>
              <a:t>lareira</a:t>
            </a:r>
            <a:r>
              <a:rPr lang="es-ES_tradnl" sz="2000" b="1" dirty="0">
                <a:solidFill>
                  <a:schemeClr val="bg1"/>
                </a:solidFill>
              </a:rPr>
              <a:t> e a </a:t>
            </a:r>
            <a:r>
              <a:rPr lang="es-ES_tradnl" sz="2000" b="1" dirty="0" err="1">
                <a:solidFill>
                  <a:schemeClr val="bg1"/>
                </a:solidFill>
              </a:rPr>
              <a:t>cocese</a:t>
            </a:r>
            <a:r>
              <a:rPr lang="es-ES_tradnl" sz="2000" b="1" dirty="0">
                <a:solidFill>
                  <a:schemeClr val="bg1"/>
                </a:solidFill>
              </a:rPr>
              <a:t> e a </a:t>
            </a:r>
            <a:r>
              <a:rPr lang="es-ES_tradnl" sz="2000" b="1" dirty="0" err="1">
                <a:solidFill>
                  <a:schemeClr val="bg1"/>
                </a:solidFill>
              </a:rPr>
              <a:t>virxe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díxolle</a:t>
            </a:r>
            <a:r>
              <a:rPr lang="es-ES_tradnl" sz="2000" b="1" dirty="0">
                <a:solidFill>
                  <a:schemeClr val="bg1"/>
                </a:solidFill>
              </a:rPr>
              <a:t>: “</a:t>
            </a:r>
            <a:r>
              <a:rPr lang="es-ES_tradnl" sz="2000" b="1" i="1" dirty="0" err="1">
                <a:solidFill>
                  <a:schemeClr val="bg1"/>
                </a:solidFill>
              </a:rPr>
              <a:t>Próbea</a:t>
            </a:r>
            <a:r>
              <a:rPr lang="es-ES_tradnl" sz="2000" b="1" i="1" dirty="0">
                <a:solidFill>
                  <a:schemeClr val="bg1"/>
                </a:solidFill>
              </a:rPr>
              <a:t> señora!, é tan </a:t>
            </a:r>
            <a:r>
              <a:rPr lang="es-ES_tradnl" sz="2000" b="1" i="1" dirty="0" err="1">
                <a:solidFill>
                  <a:schemeClr val="bg1"/>
                </a:solidFill>
              </a:rPr>
              <a:t>verdade</a:t>
            </a:r>
            <a:r>
              <a:rPr lang="es-ES_tradnl" sz="2000" b="1" i="1" dirty="0">
                <a:solidFill>
                  <a:schemeClr val="bg1"/>
                </a:solidFill>
              </a:rPr>
              <a:t> que esta é bola cocida, como que a </a:t>
            </a:r>
            <a:r>
              <a:rPr lang="es-ES_tradnl" sz="2000" b="1" i="1" dirty="0" err="1">
                <a:solidFill>
                  <a:schemeClr val="bg1"/>
                </a:solidFill>
              </a:rPr>
              <a:t>cidade</a:t>
            </a:r>
            <a:r>
              <a:rPr lang="es-ES_tradnl" sz="2000" b="1" i="1" dirty="0">
                <a:solidFill>
                  <a:schemeClr val="bg1"/>
                </a:solidFill>
              </a:rPr>
              <a:t> de </a:t>
            </a:r>
            <a:r>
              <a:rPr lang="es-ES_tradnl" sz="2000" b="1" i="1" dirty="0" err="1">
                <a:solidFill>
                  <a:schemeClr val="bg1"/>
                </a:solidFill>
              </a:rPr>
              <a:t>Boedo</a:t>
            </a:r>
            <a:r>
              <a:rPr lang="es-ES_tradnl" sz="2000" b="1" i="1" dirty="0">
                <a:solidFill>
                  <a:schemeClr val="bg1"/>
                </a:solidFill>
              </a:rPr>
              <a:t>; por un </a:t>
            </a:r>
            <a:r>
              <a:rPr lang="es-ES_tradnl" sz="2000" b="1" i="1" dirty="0" err="1">
                <a:solidFill>
                  <a:schemeClr val="bg1"/>
                </a:solidFill>
              </a:rPr>
              <a:t>só</a:t>
            </a:r>
            <a:r>
              <a:rPr lang="es-ES_tradnl" sz="2000" b="1" i="1" dirty="0">
                <a:solidFill>
                  <a:schemeClr val="bg1"/>
                </a:solidFill>
              </a:rPr>
              <a:t> malo, Deus </a:t>
            </a:r>
            <a:r>
              <a:rPr lang="es-ES_tradnl" sz="2000" b="1" i="1" dirty="0" err="1">
                <a:solidFill>
                  <a:schemeClr val="bg1"/>
                </a:solidFill>
              </a:rPr>
              <a:t>destrúe</a:t>
            </a:r>
            <a:r>
              <a:rPr lang="es-ES_tradnl" sz="2000" b="1" i="1" dirty="0">
                <a:solidFill>
                  <a:schemeClr val="bg1"/>
                </a:solidFill>
              </a:rPr>
              <a:t> </a:t>
            </a:r>
            <a:r>
              <a:rPr lang="es-ES_tradnl" sz="2000" b="1" i="1" dirty="0" err="1">
                <a:solidFill>
                  <a:schemeClr val="bg1"/>
                </a:solidFill>
              </a:rPr>
              <a:t>unha</a:t>
            </a:r>
            <a:r>
              <a:rPr lang="es-ES_tradnl" sz="2000" b="1" i="1" dirty="0">
                <a:solidFill>
                  <a:schemeClr val="bg1"/>
                </a:solidFill>
              </a:rPr>
              <a:t> </a:t>
            </a:r>
            <a:r>
              <a:rPr lang="es-ES_tradnl" sz="2000" b="1" i="1" dirty="0" err="1">
                <a:solidFill>
                  <a:schemeClr val="bg1"/>
                </a:solidFill>
              </a:rPr>
              <a:t>vila</a:t>
            </a:r>
            <a:r>
              <a:rPr lang="es-ES_tradnl" sz="2000" b="1" dirty="0">
                <a:solidFill>
                  <a:schemeClr val="bg1"/>
                </a:solidFill>
              </a:rPr>
              <a:t>!”.</a:t>
            </a:r>
            <a:endParaRPr lang="es-ES" sz="2000" b="1" dirty="0">
              <a:solidFill>
                <a:schemeClr val="bg1"/>
              </a:solidFill>
            </a:endParaRPr>
          </a:p>
          <a:p>
            <a:r>
              <a:rPr lang="es-ES_tradnl" sz="2000" b="1" dirty="0">
                <a:solidFill>
                  <a:schemeClr val="bg1"/>
                </a:solidFill>
              </a:rPr>
              <a:t>Durante </a:t>
            </a:r>
            <a:r>
              <a:rPr lang="es-ES_tradnl" sz="2000" b="1" dirty="0" err="1">
                <a:solidFill>
                  <a:schemeClr val="bg1"/>
                </a:solidFill>
              </a:rPr>
              <a:t>séculos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oiuse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moito</a:t>
            </a:r>
            <a:r>
              <a:rPr lang="es-ES_tradnl" sz="2000" b="1" dirty="0">
                <a:solidFill>
                  <a:schemeClr val="bg1"/>
                </a:solidFill>
              </a:rPr>
              <a:t> barullo </a:t>
            </a:r>
            <a:r>
              <a:rPr lang="es-ES_tradnl" sz="2000" b="1" dirty="0" err="1">
                <a:solidFill>
                  <a:schemeClr val="bg1"/>
                </a:solidFill>
              </a:rPr>
              <a:t>polas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noites</a:t>
            </a:r>
            <a:r>
              <a:rPr lang="es-ES_tradnl" sz="2000" b="1" dirty="0">
                <a:solidFill>
                  <a:schemeClr val="bg1"/>
                </a:solidFill>
              </a:rPr>
              <a:t> ata que un cura </a:t>
            </a:r>
            <a:r>
              <a:rPr lang="es-ES_tradnl" sz="2000" b="1" dirty="0" err="1">
                <a:solidFill>
                  <a:schemeClr val="bg1"/>
                </a:solidFill>
              </a:rPr>
              <a:t>foi</a:t>
            </a:r>
            <a:r>
              <a:rPr lang="es-ES_tradnl" sz="2000" b="1" dirty="0">
                <a:solidFill>
                  <a:schemeClr val="bg1"/>
                </a:solidFill>
              </a:rPr>
              <a:t> tomar as </a:t>
            </a:r>
            <a:r>
              <a:rPr lang="es-ES_tradnl" sz="2000" b="1" dirty="0" err="1">
                <a:solidFill>
                  <a:schemeClr val="bg1"/>
                </a:solidFill>
              </a:rPr>
              <a:t>augas</a:t>
            </a:r>
            <a:r>
              <a:rPr lang="es-ES_tradnl" sz="2000" b="1" dirty="0">
                <a:solidFill>
                  <a:schemeClr val="bg1"/>
                </a:solidFill>
              </a:rPr>
              <a:t> e “</a:t>
            </a:r>
            <a:r>
              <a:rPr lang="es-ES_tradnl" sz="2000" b="1" i="1" dirty="0" err="1">
                <a:solidFill>
                  <a:schemeClr val="bg1"/>
                </a:solidFill>
              </a:rPr>
              <a:t>ligouno</a:t>
            </a:r>
            <a:r>
              <a:rPr lang="es-ES_tradnl" sz="2000" b="1" dirty="0">
                <a:solidFill>
                  <a:schemeClr val="bg1"/>
                </a:solidFill>
              </a:rPr>
              <a:t>”. </a:t>
            </a:r>
            <a:r>
              <a:rPr lang="es-ES_tradnl" sz="2000" b="1" dirty="0" err="1">
                <a:solidFill>
                  <a:schemeClr val="bg1"/>
                </a:solidFill>
              </a:rPr>
              <a:t>Agora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óense</a:t>
            </a:r>
            <a:r>
              <a:rPr lang="es-ES_tradnl" sz="2000" b="1" dirty="0">
                <a:solidFill>
                  <a:schemeClr val="bg1"/>
                </a:solidFill>
              </a:rPr>
              <a:t> de vez en cando as </a:t>
            </a:r>
            <a:r>
              <a:rPr lang="es-ES_tradnl" sz="2000" b="1" dirty="0" err="1">
                <a:solidFill>
                  <a:schemeClr val="bg1"/>
                </a:solidFill>
              </a:rPr>
              <a:t>campás</a:t>
            </a:r>
            <a:r>
              <a:rPr lang="es-ES_tradnl" sz="2000" b="1" dirty="0">
                <a:solidFill>
                  <a:schemeClr val="bg1"/>
                </a:solidFill>
              </a:rPr>
              <a:t> da </a:t>
            </a:r>
            <a:r>
              <a:rPr lang="es-ES_tradnl" sz="2000" b="1" dirty="0" err="1">
                <a:solidFill>
                  <a:schemeClr val="bg1"/>
                </a:solidFill>
              </a:rPr>
              <a:t>igrexa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ou</a:t>
            </a:r>
            <a:r>
              <a:rPr lang="es-ES_tradnl" sz="2000" b="1" dirty="0">
                <a:solidFill>
                  <a:schemeClr val="bg1"/>
                </a:solidFill>
              </a:rPr>
              <a:t> un </a:t>
            </a:r>
            <a:r>
              <a:rPr lang="es-ES_tradnl" sz="2000" b="1" dirty="0" err="1">
                <a:solidFill>
                  <a:schemeClr val="bg1"/>
                </a:solidFill>
              </a:rPr>
              <a:t>canonazo</a:t>
            </a:r>
            <a:r>
              <a:rPr lang="es-ES_tradnl" sz="2000" b="1" dirty="0">
                <a:solidFill>
                  <a:schemeClr val="bg1"/>
                </a:solidFill>
              </a:rPr>
              <a:t>.</a:t>
            </a:r>
            <a:endParaRPr lang="es-ES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993469"/>
            <a:ext cx="4464496" cy="383202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732240" y="6447632"/>
            <a:ext cx="215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Sergio Prieto Álvarez</a:t>
            </a:r>
          </a:p>
        </p:txBody>
      </p:sp>
    </p:spTree>
    <p:extLst>
      <p:ext uri="{BB962C8B-B14F-4D97-AF65-F5344CB8AC3E}">
        <p14:creationId xmlns:p14="http://schemas.microsoft.com/office/powerpoint/2010/main" val="2975279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9511" y="135724"/>
            <a:ext cx="885698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</a:rPr>
              <a:t>RÍO XORDÁN</a:t>
            </a:r>
            <a:endParaRPr lang="es-ES" sz="2400" b="1" dirty="0">
              <a:solidFill>
                <a:schemeClr val="bg1"/>
              </a:solidFill>
            </a:endParaRPr>
          </a:p>
          <a:p>
            <a:r>
              <a:rPr lang="es-ES_tradnl" sz="2000" b="1" dirty="0">
                <a:solidFill>
                  <a:schemeClr val="bg1"/>
                </a:solidFill>
              </a:rPr>
              <a:t>As almas no </a:t>
            </a:r>
            <a:r>
              <a:rPr lang="es-ES_tradnl" sz="2000" b="1" dirty="0" err="1">
                <a:solidFill>
                  <a:schemeClr val="bg1"/>
                </a:solidFill>
              </a:rPr>
              <a:t>seu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camiño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ao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Alén</a:t>
            </a:r>
            <a:r>
              <a:rPr lang="es-ES_tradnl" sz="2000" b="1" dirty="0">
                <a:solidFill>
                  <a:schemeClr val="bg1"/>
                </a:solidFill>
              </a:rPr>
              <a:t> (a Compostela?) </a:t>
            </a:r>
            <a:r>
              <a:rPr lang="es-ES_tradnl" sz="2000" b="1" dirty="0" err="1">
                <a:solidFill>
                  <a:schemeClr val="bg1"/>
                </a:solidFill>
              </a:rPr>
              <a:t>teñen</a:t>
            </a:r>
            <a:r>
              <a:rPr lang="es-ES_tradnl" sz="2000" b="1" dirty="0">
                <a:solidFill>
                  <a:schemeClr val="bg1"/>
                </a:solidFill>
              </a:rPr>
              <a:t> que atravesar o río </a:t>
            </a:r>
            <a:r>
              <a:rPr lang="es-ES_tradnl" sz="2000" b="1" dirty="0" err="1">
                <a:solidFill>
                  <a:schemeClr val="bg1"/>
                </a:solidFill>
              </a:rPr>
              <a:t>Xordán</a:t>
            </a:r>
            <a:r>
              <a:rPr lang="es-ES_tradnl" sz="2000" b="1" dirty="0">
                <a:solidFill>
                  <a:schemeClr val="bg1"/>
                </a:solidFill>
              </a:rPr>
              <a:t>. Para eso é necesario </a:t>
            </a:r>
            <a:r>
              <a:rPr lang="es-ES_tradnl" sz="2000" b="1" dirty="0" err="1">
                <a:solidFill>
                  <a:schemeClr val="bg1"/>
                </a:solidFill>
              </a:rPr>
              <a:t>poñerlle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ao</a:t>
            </a:r>
            <a:r>
              <a:rPr lang="es-ES_tradnl" sz="2000" b="1" dirty="0">
                <a:solidFill>
                  <a:schemeClr val="bg1"/>
                </a:solidFill>
              </a:rPr>
              <a:t> cadáver comida e </a:t>
            </a:r>
            <a:r>
              <a:rPr lang="es-ES_tradnl" sz="2000" b="1" dirty="0" err="1">
                <a:solidFill>
                  <a:schemeClr val="bg1"/>
                </a:solidFill>
              </a:rPr>
              <a:t>unhas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moedas</a:t>
            </a:r>
            <a:r>
              <a:rPr lang="es-ES_tradnl" sz="2000" b="1" dirty="0">
                <a:solidFill>
                  <a:schemeClr val="bg1"/>
                </a:solidFill>
              </a:rPr>
              <a:t>. A alma pura pasará sobre as </a:t>
            </a:r>
            <a:r>
              <a:rPr lang="es-ES_tradnl" sz="2000" b="1" dirty="0" err="1">
                <a:solidFill>
                  <a:schemeClr val="bg1"/>
                </a:solidFill>
              </a:rPr>
              <a:t>augas</a:t>
            </a:r>
            <a:r>
              <a:rPr lang="es-ES_tradnl" sz="2000" b="1" dirty="0">
                <a:solidFill>
                  <a:schemeClr val="bg1"/>
                </a:solidFill>
              </a:rPr>
              <a:t>.</a:t>
            </a:r>
          </a:p>
          <a:p>
            <a:endParaRPr lang="es-ES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1556792"/>
            <a:ext cx="6120680" cy="520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965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2776"/>
            <a:ext cx="5472608" cy="5339702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0" y="144961"/>
            <a:ext cx="9144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</a:rPr>
              <a:t>BREA </a:t>
            </a:r>
            <a:r>
              <a:rPr lang="es-ES_tradnl" sz="2400" b="1" dirty="0" err="1">
                <a:solidFill>
                  <a:schemeClr val="bg1"/>
                </a:solidFill>
              </a:rPr>
              <a:t>ou</a:t>
            </a:r>
            <a:r>
              <a:rPr lang="es-ES_tradnl" sz="2400" b="1" dirty="0">
                <a:solidFill>
                  <a:schemeClr val="bg1"/>
                </a:solidFill>
              </a:rPr>
              <a:t> BRÍA</a:t>
            </a:r>
            <a:endParaRPr lang="es-ES" sz="2400" b="1" dirty="0">
              <a:solidFill>
                <a:schemeClr val="bg1"/>
              </a:solidFill>
            </a:endParaRPr>
          </a:p>
          <a:p>
            <a:r>
              <a:rPr lang="es-ES_tradnl" sz="2000" b="1" dirty="0" err="1">
                <a:solidFill>
                  <a:schemeClr val="bg1"/>
                </a:solidFill>
              </a:rPr>
              <a:t>Cidade</a:t>
            </a:r>
            <a:r>
              <a:rPr lang="es-ES_tradnl" sz="2000" b="1" dirty="0">
                <a:solidFill>
                  <a:schemeClr val="bg1"/>
                </a:solidFill>
              </a:rPr>
              <a:t> desaparecida </a:t>
            </a:r>
            <a:r>
              <a:rPr lang="es-ES_tradnl" sz="2000" b="1" dirty="0" err="1">
                <a:solidFill>
                  <a:schemeClr val="bg1"/>
                </a:solidFill>
              </a:rPr>
              <a:t>na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Cova</a:t>
            </a:r>
            <a:r>
              <a:rPr lang="es-ES_tradnl" sz="2000" b="1" dirty="0">
                <a:solidFill>
                  <a:schemeClr val="bg1"/>
                </a:solidFill>
              </a:rPr>
              <a:t> do </a:t>
            </a:r>
            <a:r>
              <a:rPr lang="es-ES_tradnl" sz="2000" b="1" dirty="0" err="1">
                <a:solidFill>
                  <a:schemeClr val="bg1"/>
                </a:solidFill>
              </a:rPr>
              <a:t>Rei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Cintolo</a:t>
            </a:r>
            <a:r>
              <a:rPr lang="es-ES_tradnl" sz="2000" b="1" dirty="0">
                <a:solidFill>
                  <a:schemeClr val="bg1"/>
                </a:solidFill>
              </a:rPr>
              <a:t> (Mondoñedo) </a:t>
            </a:r>
            <a:r>
              <a:rPr lang="es-ES_tradnl" sz="2000" b="1" dirty="0" err="1">
                <a:solidFill>
                  <a:schemeClr val="bg1"/>
                </a:solidFill>
              </a:rPr>
              <a:t>polas</a:t>
            </a:r>
            <a:r>
              <a:rPr lang="es-ES_tradnl" sz="2000" b="1" dirty="0">
                <a:solidFill>
                  <a:schemeClr val="bg1"/>
                </a:solidFill>
              </a:rPr>
              <a:t> malas artes do </a:t>
            </a:r>
            <a:r>
              <a:rPr lang="es-ES_tradnl" sz="2000" b="1" dirty="0" err="1">
                <a:solidFill>
                  <a:schemeClr val="bg1"/>
                </a:solidFill>
              </a:rPr>
              <a:t>rei</a:t>
            </a:r>
            <a:r>
              <a:rPr lang="es-ES_tradnl" sz="2000" b="1" dirty="0">
                <a:solidFill>
                  <a:schemeClr val="bg1"/>
                </a:solidFill>
              </a:rPr>
              <a:t> Tuba de </a:t>
            </a:r>
            <a:r>
              <a:rPr lang="es-ES_tradnl" sz="2000" b="1" dirty="0" err="1">
                <a:solidFill>
                  <a:schemeClr val="bg1"/>
                </a:solidFill>
              </a:rPr>
              <a:t>Oretón</a:t>
            </a:r>
            <a:r>
              <a:rPr lang="es-ES_tradnl" sz="2000" b="1" dirty="0">
                <a:solidFill>
                  <a:schemeClr val="bg1"/>
                </a:solidFill>
              </a:rPr>
              <a:t>.</a:t>
            </a:r>
            <a:endParaRPr lang="es-ES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195736" y="638403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Olaya Falcón Leal</a:t>
            </a:r>
          </a:p>
        </p:txBody>
      </p:sp>
    </p:spTree>
    <p:extLst>
      <p:ext uri="{BB962C8B-B14F-4D97-AF65-F5344CB8AC3E}">
        <p14:creationId xmlns:p14="http://schemas.microsoft.com/office/powerpoint/2010/main" val="29752790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9512" y="458204"/>
            <a:ext cx="370604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</a:rPr>
              <a:t>LAGO</a:t>
            </a:r>
            <a:endParaRPr lang="es-ES" sz="2400" b="1" dirty="0">
              <a:solidFill>
                <a:schemeClr val="bg1"/>
              </a:solidFill>
            </a:endParaRPr>
          </a:p>
          <a:p>
            <a:r>
              <a:rPr lang="es-ES_tradnl" sz="2000" b="1" dirty="0">
                <a:solidFill>
                  <a:schemeClr val="bg1"/>
                </a:solidFill>
              </a:rPr>
              <a:t>San </a:t>
            </a:r>
            <a:r>
              <a:rPr lang="es-ES_tradnl" sz="2000" b="1" dirty="0" err="1">
                <a:solidFill>
                  <a:schemeClr val="bg1"/>
                </a:solidFill>
              </a:rPr>
              <a:t>Martiño</a:t>
            </a:r>
            <a:r>
              <a:rPr lang="es-ES_tradnl" sz="2000" b="1" dirty="0">
                <a:solidFill>
                  <a:schemeClr val="bg1"/>
                </a:solidFill>
              </a:rPr>
              <a:t> de Lago  (</a:t>
            </a:r>
            <a:r>
              <a:rPr lang="es-ES_tradnl" sz="2000" b="1" dirty="0" err="1">
                <a:solidFill>
                  <a:schemeClr val="bg1"/>
                </a:solidFill>
              </a:rPr>
              <a:t>Maside</a:t>
            </a:r>
            <a:r>
              <a:rPr lang="es-ES_tradnl" sz="2000" b="1" dirty="0">
                <a:solidFill>
                  <a:schemeClr val="bg1"/>
                </a:solidFill>
              </a:rPr>
              <a:t>) é </a:t>
            </a:r>
            <a:r>
              <a:rPr lang="es-ES_tradnl" sz="2000" b="1" dirty="0" err="1">
                <a:solidFill>
                  <a:schemeClr val="bg1"/>
                </a:solidFill>
              </a:rPr>
              <a:t>unha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cidade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asolagada</a:t>
            </a:r>
            <a:r>
              <a:rPr lang="es-ES_tradnl" sz="2000" b="1" dirty="0">
                <a:solidFill>
                  <a:schemeClr val="bg1"/>
                </a:solidFill>
              </a:rPr>
              <a:t>. </a:t>
            </a:r>
            <a:r>
              <a:rPr lang="es-ES_tradnl" sz="2000" b="1" dirty="0" err="1">
                <a:solidFill>
                  <a:schemeClr val="bg1"/>
                </a:solidFill>
              </a:rPr>
              <a:t>Chegou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alí</a:t>
            </a:r>
            <a:r>
              <a:rPr lang="es-ES_tradnl" sz="2000" b="1" dirty="0">
                <a:solidFill>
                  <a:schemeClr val="bg1"/>
                </a:solidFill>
              </a:rPr>
              <a:t> a </a:t>
            </a:r>
            <a:r>
              <a:rPr lang="es-ES_tradnl" sz="2000" b="1" dirty="0" err="1">
                <a:solidFill>
                  <a:schemeClr val="bg1"/>
                </a:solidFill>
              </a:rPr>
              <a:t>Virxe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pedindo</a:t>
            </a:r>
            <a:r>
              <a:rPr lang="es-ES_tradnl" sz="2000" b="1" dirty="0">
                <a:solidFill>
                  <a:schemeClr val="bg1"/>
                </a:solidFill>
              </a:rPr>
              <a:t> pan a </a:t>
            </a:r>
            <a:r>
              <a:rPr lang="es-ES_tradnl" sz="2000" b="1" dirty="0" err="1">
                <a:solidFill>
                  <a:schemeClr val="bg1"/>
                </a:solidFill>
              </a:rPr>
              <a:t>unhas</a:t>
            </a:r>
            <a:r>
              <a:rPr lang="es-ES_tradnl" sz="2000" b="1" dirty="0">
                <a:solidFill>
                  <a:schemeClr val="bg1"/>
                </a:solidFill>
              </a:rPr>
              <a:t> mulleres que estaban a cocer e estas </a:t>
            </a:r>
            <a:r>
              <a:rPr lang="es-ES_tradnl" sz="2000" b="1" dirty="0" err="1">
                <a:solidFill>
                  <a:schemeClr val="bg1"/>
                </a:solidFill>
              </a:rPr>
              <a:t>fixeron</a:t>
            </a:r>
            <a:r>
              <a:rPr lang="es-ES_tradnl" sz="2000" b="1" dirty="0">
                <a:solidFill>
                  <a:schemeClr val="bg1"/>
                </a:solidFill>
              </a:rPr>
              <a:t> un pan con </a:t>
            </a:r>
            <a:r>
              <a:rPr lang="es-ES_tradnl" sz="2000" b="1" dirty="0" err="1">
                <a:solidFill>
                  <a:schemeClr val="bg1"/>
                </a:solidFill>
              </a:rPr>
              <a:t>farelo</a:t>
            </a:r>
            <a:r>
              <a:rPr lang="es-ES_tradnl" sz="2000" b="1" dirty="0">
                <a:solidFill>
                  <a:schemeClr val="bg1"/>
                </a:solidFill>
              </a:rPr>
              <a:t> e </a:t>
            </a:r>
            <a:r>
              <a:rPr lang="es-ES_tradnl" sz="2000" b="1" dirty="0" err="1">
                <a:solidFill>
                  <a:schemeClr val="bg1"/>
                </a:solidFill>
              </a:rPr>
              <a:t>nen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siquera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llo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deron</a:t>
            </a:r>
            <a:r>
              <a:rPr lang="es-ES_tradnl" sz="2000" b="1" dirty="0">
                <a:solidFill>
                  <a:schemeClr val="bg1"/>
                </a:solidFill>
              </a:rPr>
              <a:t>. </a:t>
            </a:r>
            <a:r>
              <a:rPr lang="es-ES_tradnl" sz="2000" b="1" dirty="0" err="1">
                <a:solidFill>
                  <a:schemeClr val="bg1"/>
                </a:solidFill>
              </a:rPr>
              <a:t>Unha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pastoriña</a:t>
            </a:r>
            <a:r>
              <a:rPr lang="es-ES_tradnl" sz="2000" b="1" dirty="0">
                <a:solidFill>
                  <a:schemeClr val="bg1"/>
                </a:solidFill>
              </a:rPr>
              <a:t> que andaba polo monte </a:t>
            </a:r>
            <a:r>
              <a:rPr lang="es-ES_tradnl" sz="2000" b="1" dirty="0" err="1">
                <a:solidFill>
                  <a:schemeClr val="bg1"/>
                </a:solidFill>
              </a:rPr>
              <a:t>deulle</a:t>
            </a:r>
            <a:r>
              <a:rPr lang="es-ES_tradnl" sz="2000" b="1" dirty="0">
                <a:solidFill>
                  <a:schemeClr val="bg1"/>
                </a:solidFill>
              </a:rPr>
              <a:t> á </a:t>
            </a:r>
            <a:r>
              <a:rPr lang="es-ES_tradnl" sz="2000" b="1" dirty="0" err="1">
                <a:solidFill>
                  <a:schemeClr val="bg1"/>
                </a:solidFill>
              </a:rPr>
              <a:t>Virxe</a:t>
            </a:r>
            <a:r>
              <a:rPr lang="es-ES_tradnl" sz="2000" b="1" dirty="0">
                <a:solidFill>
                  <a:schemeClr val="bg1"/>
                </a:solidFill>
              </a:rPr>
              <a:t> todo o pan que levaba para a </a:t>
            </a:r>
            <a:r>
              <a:rPr lang="es-ES_tradnl" sz="2000" b="1" dirty="0" err="1">
                <a:solidFill>
                  <a:schemeClr val="bg1"/>
                </a:solidFill>
              </a:rPr>
              <a:t>súa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merenda</a:t>
            </a:r>
            <a:r>
              <a:rPr lang="es-ES_tradnl" sz="2000" b="1" dirty="0">
                <a:solidFill>
                  <a:schemeClr val="bg1"/>
                </a:solidFill>
              </a:rPr>
              <a:t> e a </a:t>
            </a:r>
            <a:r>
              <a:rPr lang="es-ES_tradnl" sz="2000" b="1" dirty="0" err="1">
                <a:solidFill>
                  <a:schemeClr val="bg1"/>
                </a:solidFill>
              </a:rPr>
              <a:t>Virxe</a:t>
            </a:r>
            <a:r>
              <a:rPr lang="es-ES_tradnl" sz="2000" b="1" dirty="0">
                <a:solidFill>
                  <a:schemeClr val="bg1"/>
                </a:solidFill>
              </a:rPr>
              <a:t> mirando para a </a:t>
            </a:r>
            <a:r>
              <a:rPr lang="es-ES_tradnl" sz="2000" b="1" dirty="0" err="1">
                <a:solidFill>
                  <a:schemeClr val="bg1"/>
                </a:solidFill>
              </a:rPr>
              <a:t>vila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dixo</a:t>
            </a:r>
            <a:r>
              <a:rPr lang="es-ES_tradnl" sz="2000" b="1" dirty="0">
                <a:solidFill>
                  <a:schemeClr val="bg1"/>
                </a:solidFill>
              </a:rPr>
              <a:t>:</a:t>
            </a:r>
            <a:endParaRPr lang="es-ES" sz="2000" b="1" dirty="0">
              <a:solidFill>
                <a:schemeClr val="bg1"/>
              </a:solidFill>
            </a:endParaRPr>
          </a:p>
          <a:p>
            <a:r>
              <a:rPr lang="es-ES_tradnl" sz="2000" b="1" i="1" dirty="0">
                <a:solidFill>
                  <a:schemeClr val="bg1"/>
                </a:solidFill>
              </a:rPr>
              <a:t>Lago te </a:t>
            </a:r>
            <a:r>
              <a:rPr lang="es-ES_tradnl" sz="2000" b="1" i="1" dirty="0" err="1">
                <a:solidFill>
                  <a:schemeClr val="bg1"/>
                </a:solidFill>
              </a:rPr>
              <a:t>asulago</a:t>
            </a:r>
            <a:endParaRPr lang="es-ES" sz="2000" b="1" i="1" dirty="0">
              <a:solidFill>
                <a:schemeClr val="bg1"/>
              </a:solidFill>
            </a:endParaRPr>
          </a:p>
          <a:p>
            <a:r>
              <a:rPr lang="es-ES_tradnl" sz="2000" b="1" i="1" dirty="0">
                <a:solidFill>
                  <a:schemeClr val="bg1"/>
                </a:solidFill>
              </a:rPr>
              <a:t>Co de arriba para </a:t>
            </a:r>
            <a:r>
              <a:rPr lang="es-ES_tradnl" sz="2000" b="1" i="1" dirty="0" err="1">
                <a:solidFill>
                  <a:schemeClr val="bg1"/>
                </a:solidFill>
              </a:rPr>
              <a:t>abaixo</a:t>
            </a:r>
            <a:r>
              <a:rPr lang="es-ES_tradnl" sz="2000" b="1" i="1" dirty="0">
                <a:solidFill>
                  <a:schemeClr val="bg1"/>
                </a:solidFill>
              </a:rPr>
              <a:t>,</a:t>
            </a:r>
            <a:endParaRPr lang="es-ES" sz="2000" b="1" i="1" dirty="0">
              <a:solidFill>
                <a:schemeClr val="bg1"/>
              </a:solidFill>
            </a:endParaRPr>
          </a:p>
          <a:p>
            <a:r>
              <a:rPr lang="es-ES_tradnl" sz="2000" b="1" i="1" dirty="0">
                <a:solidFill>
                  <a:schemeClr val="bg1"/>
                </a:solidFill>
              </a:rPr>
              <a:t>Que quede esta </a:t>
            </a:r>
            <a:r>
              <a:rPr lang="es-ES_tradnl" sz="2000" b="1" i="1" dirty="0" err="1">
                <a:solidFill>
                  <a:schemeClr val="bg1"/>
                </a:solidFill>
              </a:rPr>
              <a:t>rapaciña</a:t>
            </a:r>
            <a:endParaRPr lang="es-ES" sz="2000" b="1" i="1" dirty="0">
              <a:solidFill>
                <a:schemeClr val="bg1"/>
              </a:solidFill>
            </a:endParaRPr>
          </a:p>
          <a:p>
            <a:r>
              <a:rPr lang="es-ES_tradnl" sz="2000" b="1" i="1" dirty="0">
                <a:solidFill>
                  <a:schemeClr val="bg1"/>
                </a:solidFill>
              </a:rPr>
              <a:t>Con esta </a:t>
            </a:r>
            <a:r>
              <a:rPr lang="es-ES_tradnl" sz="2000" b="1" i="1" dirty="0" err="1">
                <a:solidFill>
                  <a:schemeClr val="bg1"/>
                </a:solidFill>
              </a:rPr>
              <a:t>cadeliña</a:t>
            </a:r>
            <a:r>
              <a:rPr lang="es-ES_tradnl" sz="2000" b="1" i="1" dirty="0">
                <a:solidFill>
                  <a:schemeClr val="bg1"/>
                </a:solidFill>
              </a:rPr>
              <a:t>.</a:t>
            </a:r>
            <a:endParaRPr lang="es-ES" sz="2000" b="1" i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20688"/>
            <a:ext cx="5063965" cy="514498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7020272" y="5765676"/>
            <a:ext cx="194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>
                <a:solidFill>
                  <a:schemeClr val="bg1"/>
                </a:solidFill>
              </a:rPr>
              <a:t>Ilenia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Parracho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790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164844"/>
            <a:ext cx="9144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</a:rPr>
              <a:t>LAGOA SACRA DE OLIVES</a:t>
            </a:r>
            <a:endParaRPr lang="es-ES" sz="2400" b="1" dirty="0">
              <a:solidFill>
                <a:schemeClr val="bg1"/>
              </a:solidFill>
            </a:endParaRPr>
          </a:p>
          <a:p>
            <a:r>
              <a:rPr lang="es-ES_tradnl" sz="2000" b="1" dirty="0" err="1">
                <a:solidFill>
                  <a:schemeClr val="bg1"/>
                </a:solidFill>
              </a:rPr>
              <a:t>Nas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súas</a:t>
            </a:r>
            <a:r>
              <a:rPr lang="es-ES_tradnl" sz="2000" b="1" dirty="0">
                <a:solidFill>
                  <a:schemeClr val="bg1"/>
                </a:solidFill>
              </a:rPr>
              <a:t> proximidades </a:t>
            </a:r>
            <a:r>
              <a:rPr lang="es-ES_tradnl" sz="2000" b="1" dirty="0" err="1">
                <a:solidFill>
                  <a:schemeClr val="bg1"/>
                </a:solidFill>
              </a:rPr>
              <a:t>houbo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unha</a:t>
            </a:r>
            <a:r>
              <a:rPr lang="es-ES_tradnl" sz="2000" b="1" dirty="0">
                <a:solidFill>
                  <a:schemeClr val="bg1"/>
                </a:solidFill>
              </a:rPr>
              <a:t> gran batalla con </a:t>
            </a:r>
            <a:r>
              <a:rPr lang="es-ES_tradnl" sz="2000" b="1" dirty="0" err="1">
                <a:solidFill>
                  <a:schemeClr val="bg1"/>
                </a:solidFill>
              </a:rPr>
              <a:t>moitos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mortos</a:t>
            </a:r>
            <a:r>
              <a:rPr lang="es-ES_tradnl" sz="2000" b="1" dirty="0">
                <a:solidFill>
                  <a:schemeClr val="bg1"/>
                </a:solidFill>
              </a:rPr>
              <a:t> e botaron os cadáveres á </a:t>
            </a:r>
            <a:r>
              <a:rPr lang="es-ES_tradnl" sz="2000" b="1" dirty="0" err="1">
                <a:solidFill>
                  <a:schemeClr val="bg1"/>
                </a:solidFill>
              </a:rPr>
              <a:t>auga</a:t>
            </a:r>
            <a:r>
              <a:rPr lang="es-ES_tradnl" sz="2000" b="1" dirty="0">
                <a:solidFill>
                  <a:schemeClr val="bg1"/>
                </a:solidFill>
              </a:rPr>
              <a:t>. </a:t>
            </a:r>
            <a:r>
              <a:rPr lang="es-ES_tradnl" sz="2000" b="1" dirty="0" err="1">
                <a:solidFill>
                  <a:schemeClr val="bg1"/>
                </a:solidFill>
              </a:rPr>
              <a:t>Dise</a:t>
            </a:r>
            <a:r>
              <a:rPr lang="es-ES_tradnl" sz="2000" b="1" dirty="0">
                <a:solidFill>
                  <a:schemeClr val="bg1"/>
                </a:solidFill>
              </a:rPr>
              <a:t> que </a:t>
            </a:r>
            <a:r>
              <a:rPr lang="es-ES_tradnl" sz="2000" b="1" dirty="0" err="1">
                <a:solidFill>
                  <a:schemeClr val="bg1"/>
                </a:solidFill>
              </a:rPr>
              <a:t>despois</a:t>
            </a:r>
            <a:r>
              <a:rPr lang="es-ES_tradnl" sz="2000" b="1" dirty="0">
                <a:solidFill>
                  <a:schemeClr val="bg1"/>
                </a:solidFill>
              </a:rPr>
              <a:t> a amurallaron para que non a profanasen.</a:t>
            </a:r>
            <a:endParaRPr lang="es-ES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996" y="1251899"/>
            <a:ext cx="6334364" cy="548978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547664" y="631197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José Luís Suárez</a:t>
            </a:r>
          </a:p>
        </p:txBody>
      </p:sp>
    </p:spTree>
    <p:extLst>
      <p:ext uri="{BB962C8B-B14F-4D97-AF65-F5344CB8AC3E}">
        <p14:creationId xmlns:p14="http://schemas.microsoft.com/office/powerpoint/2010/main" val="29752790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707" y="116632"/>
            <a:ext cx="9144000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96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rial Black" pitchFamily="34" charset="0"/>
              </a:rPr>
              <a:t>POZOS </a:t>
            </a:r>
          </a:p>
          <a:p>
            <a:pPr algn="ctr">
              <a:lnSpc>
                <a:spcPct val="150000"/>
              </a:lnSpc>
            </a:pPr>
            <a:endParaRPr lang="es-ES" sz="6000" dirty="0">
              <a:solidFill>
                <a:schemeClr val="tx2">
                  <a:lumMod val="20000"/>
                  <a:lumOff val="80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sz="60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rial Black" pitchFamily="34" charset="0"/>
              </a:rPr>
              <a:t>AUGAS SUBTERRÁNEAS</a:t>
            </a:r>
            <a:endParaRPr lang="es-ES_tradnl" sz="9600" b="1" dirty="0">
              <a:solidFill>
                <a:schemeClr val="bg1"/>
              </a:solidFill>
              <a:effectLst/>
            </a:endParaRPr>
          </a:p>
          <a:p>
            <a:pPr>
              <a:lnSpc>
                <a:spcPct val="150000"/>
              </a:lnSpc>
            </a:pPr>
            <a:endParaRPr lang="es-ES" sz="9600" b="1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16260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9512" y="1412776"/>
            <a:ext cx="35620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</a:rPr>
              <a:t>MAR</a:t>
            </a:r>
            <a:r>
              <a:rPr lang="es-ES_tradnl" sz="2000" b="1" dirty="0"/>
              <a:t> </a:t>
            </a:r>
            <a:r>
              <a:rPr lang="es-ES_tradnl" sz="2400" b="1" dirty="0">
                <a:solidFill>
                  <a:schemeClr val="bg1"/>
                </a:solidFill>
              </a:rPr>
              <a:t>SUBTERRÁNEO</a:t>
            </a:r>
            <a:endParaRPr lang="es-ES" sz="2400" b="1" dirty="0">
              <a:solidFill>
                <a:schemeClr val="bg1"/>
              </a:solidFill>
            </a:endParaRPr>
          </a:p>
          <a:p>
            <a:r>
              <a:rPr lang="es-ES_tradnl" sz="2000" b="1" dirty="0" err="1">
                <a:solidFill>
                  <a:schemeClr val="bg1"/>
                </a:solidFill>
              </a:rPr>
              <a:t>Nalgún</a:t>
            </a:r>
            <a:r>
              <a:rPr lang="es-ES_tradnl" sz="2000" b="1" dirty="0">
                <a:solidFill>
                  <a:schemeClr val="bg1"/>
                </a:solidFill>
              </a:rPr>
              <a:t> lugar do mundo subterráneo </a:t>
            </a:r>
            <a:r>
              <a:rPr lang="es-ES_tradnl" sz="2000" b="1" dirty="0" err="1">
                <a:solidFill>
                  <a:schemeClr val="bg1"/>
                </a:solidFill>
              </a:rPr>
              <a:t>hai</a:t>
            </a:r>
            <a:r>
              <a:rPr lang="es-ES_tradnl" sz="2000" b="1" dirty="0">
                <a:solidFill>
                  <a:schemeClr val="bg1"/>
                </a:solidFill>
              </a:rPr>
              <a:t> un enorme mar que asoma á veces </a:t>
            </a:r>
            <a:r>
              <a:rPr lang="es-ES_tradnl" sz="2000" b="1" dirty="0" err="1">
                <a:solidFill>
                  <a:schemeClr val="bg1"/>
                </a:solidFill>
              </a:rPr>
              <a:t>ao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noso</a:t>
            </a:r>
            <a:r>
              <a:rPr lang="es-ES_tradnl" sz="2000" b="1" dirty="0">
                <a:solidFill>
                  <a:schemeClr val="bg1"/>
                </a:solidFill>
              </a:rPr>
              <a:t> mundo en </a:t>
            </a:r>
            <a:r>
              <a:rPr lang="es-ES_tradnl" sz="2000" b="1" dirty="0" err="1">
                <a:solidFill>
                  <a:schemeClr val="bg1"/>
                </a:solidFill>
              </a:rPr>
              <a:t>ollos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ou</a:t>
            </a:r>
            <a:r>
              <a:rPr lang="es-ES_tradnl" sz="2000" b="1" dirty="0">
                <a:solidFill>
                  <a:schemeClr val="bg1"/>
                </a:solidFill>
              </a:rPr>
              <a:t> pozos nos que </a:t>
            </a:r>
            <a:r>
              <a:rPr lang="es-ES_tradnl" sz="2000" b="1" dirty="0" err="1">
                <a:solidFill>
                  <a:schemeClr val="bg1"/>
                </a:solidFill>
              </a:rPr>
              <a:t>ás</a:t>
            </a:r>
            <a:r>
              <a:rPr lang="es-ES_tradnl" sz="2000" b="1" dirty="0">
                <a:solidFill>
                  <a:schemeClr val="bg1"/>
                </a:solidFill>
              </a:rPr>
              <a:t> veces </a:t>
            </a:r>
            <a:r>
              <a:rPr lang="es-ES_tradnl" sz="2000" b="1" dirty="0" err="1">
                <a:solidFill>
                  <a:schemeClr val="bg1"/>
                </a:solidFill>
              </a:rPr>
              <a:t>hai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tesouros</a:t>
            </a:r>
            <a:r>
              <a:rPr lang="es-ES_tradnl" sz="2000" b="1" dirty="0">
                <a:solidFill>
                  <a:schemeClr val="bg1"/>
                </a:solidFill>
              </a:rPr>
              <a:t> (Pozos </a:t>
            </a:r>
            <a:r>
              <a:rPr lang="es-ES_tradnl" sz="2000" b="1" dirty="0" err="1">
                <a:solidFill>
                  <a:schemeClr val="bg1"/>
                </a:solidFill>
              </a:rPr>
              <a:t>Piagos</a:t>
            </a:r>
            <a:r>
              <a:rPr lang="es-ES_tradnl" sz="2000" b="1" dirty="0">
                <a:solidFill>
                  <a:schemeClr val="bg1"/>
                </a:solidFill>
              </a:rPr>
              <a:t>, Pozo Negro, Pozo do </a:t>
            </a:r>
            <a:r>
              <a:rPr lang="es-ES_tradnl" sz="2000" b="1" dirty="0" err="1">
                <a:solidFill>
                  <a:schemeClr val="bg1"/>
                </a:solidFill>
              </a:rPr>
              <a:t>Ollo</a:t>
            </a:r>
            <a:r>
              <a:rPr lang="es-ES_tradnl" sz="2000" b="1" dirty="0">
                <a:solidFill>
                  <a:schemeClr val="bg1"/>
                </a:solidFill>
              </a:rPr>
              <a:t>…)</a:t>
            </a:r>
            <a:endParaRPr lang="es-ES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834" y="164844"/>
            <a:ext cx="4813342" cy="650451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437272" y="6300733"/>
            <a:ext cx="1774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>
                <a:solidFill>
                  <a:schemeClr val="bg1"/>
                </a:solidFill>
              </a:rPr>
              <a:t>Noa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Vieites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52790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9512" y="764704"/>
            <a:ext cx="334786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</a:rPr>
              <a:t>BOI DE SAN DOMEDIO</a:t>
            </a:r>
            <a:endParaRPr lang="es-ES" sz="2400" b="1" dirty="0">
              <a:solidFill>
                <a:schemeClr val="bg1"/>
              </a:solidFill>
            </a:endParaRPr>
          </a:p>
          <a:p>
            <a:r>
              <a:rPr lang="es-ES_tradnl" sz="2000" b="1" dirty="0">
                <a:solidFill>
                  <a:schemeClr val="bg1"/>
                </a:solidFill>
              </a:rPr>
              <a:t>No monte </a:t>
            </a:r>
            <a:r>
              <a:rPr lang="es-ES_tradnl" sz="2000" b="1" dirty="0" err="1">
                <a:solidFill>
                  <a:schemeClr val="bg1"/>
                </a:solidFill>
              </a:rPr>
              <a:t>Sandomedio</a:t>
            </a:r>
            <a:r>
              <a:rPr lang="es-ES_tradnl" sz="2000" b="1" dirty="0">
                <a:solidFill>
                  <a:schemeClr val="bg1"/>
                </a:solidFill>
              </a:rPr>
              <a:t> (</a:t>
            </a:r>
            <a:r>
              <a:rPr lang="es-ES_tradnl" sz="2000" b="1" dirty="0" err="1">
                <a:solidFill>
                  <a:schemeClr val="bg1"/>
                </a:solidFill>
              </a:rPr>
              <a:t>Taboexa</a:t>
            </a:r>
            <a:r>
              <a:rPr lang="es-ES_tradnl" sz="2000" b="1" dirty="0">
                <a:solidFill>
                  <a:schemeClr val="bg1"/>
                </a:solidFill>
              </a:rPr>
              <a:t>-As </a:t>
            </a:r>
            <a:r>
              <a:rPr lang="es-ES_tradnl" sz="2000" b="1" dirty="0" err="1">
                <a:solidFill>
                  <a:schemeClr val="bg1"/>
                </a:solidFill>
              </a:rPr>
              <a:t>Neves</a:t>
            </a:r>
            <a:r>
              <a:rPr lang="es-ES_tradnl" sz="2000" b="1" dirty="0">
                <a:solidFill>
                  <a:schemeClr val="bg1"/>
                </a:solidFill>
              </a:rPr>
              <a:t>) vive un </a:t>
            </a:r>
            <a:r>
              <a:rPr lang="es-ES_tradnl" sz="2000" b="1" dirty="0" err="1">
                <a:solidFill>
                  <a:schemeClr val="bg1"/>
                </a:solidFill>
              </a:rPr>
              <a:t>boi</a:t>
            </a:r>
            <a:r>
              <a:rPr lang="es-ES_tradnl" sz="2000" b="1" dirty="0">
                <a:solidFill>
                  <a:schemeClr val="bg1"/>
                </a:solidFill>
              </a:rPr>
              <a:t> de </a:t>
            </a:r>
            <a:r>
              <a:rPr lang="es-ES_tradnl" sz="2000" b="1" dirty="0" err="1">
                <a:solidFill>
                  <a:schemeClr val="bg1"/>
                </a:solidFill>
              </a:rPr>
              <a:t>ouro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feito</a:t>
            </a:r>
            <a:r>
              <a:rPr lang="es-ES_tradnl" sz="2000" b="1" dirty="0">
                <a:solidFill>
                  <a:schemeClr val="bg1"/>
                </a:solidFill>
              </a:rPr>
              <a:t> polos </a:t>
            </a:r>
            <a:r>
              <a:rPr lang="es-ES_tradnl" sz="2000" b="1" dirty="0" err="1">
                <a:solidFill>
                  <a:schemeClr val="bg1"/>
                </a:solidFill>
              </a:rPr>
              <a:t>mouros</a:t>
            </a:r>
            <a:r>
              <a:rPr lang="es-ES_tradnl" sz="2000" b="1" dirty="0">
                <a:solidFill>
                  <a:schemeClr val="bg1"/>
                </a:solidFill>
              </a:rPr>
              <a:t> para </a:t>
            </a:r>
            <a:r>
              <a:rPr lang="es-ES_tradnl" sz="2000" b="1" dirty="0" err="1">
                <a:solidFill>
                  <a:schemeClr val="bg1"/>
                </a:solidFill>
              </a:rPr>
              <a:t>adoralo</a:t>
            </a:r>
            <a:r>
              <a:rPr lang="es-ES_tradnl" sz="2000" b="1" dirty="0">
                <a:solidFill>
                  <a:schemeClr val="bg1"/>
                </a:solidFill>
              </a:rPr>
              <a:t>. O </a:t>
            </a:r>
            <a:r>
              <a:rPr lang="es-ES_tradnl" sz="2000" b="1" dirty="0" err="1">
                <a:solidFill>
                  <a:schemeClr val="bg1"/>
                </a:solidFill>
              </a:rPr>
              <a:t>boi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cobrou</a:t>
            </a:r>
            <a:r>
              <a:rPr lang="es-ES_tradnl" sz="2000" b="1" dirty="0">
                <a:solidFill>
                  <a:schemeClr val="bg1"/>
                </a:solidFill>
              </a:rPr>
              <a:t> vida e está </a:t>
            </a:r>
            <a:r>
              <a:rPr lang="es-ES_tradnl" sz="2000" b="1" dirty="0" err="1">
                <a:solidFill>
                  <a:schemeClr val="bg1"/>
                </a:solidFill>
              </a:rPr>
              <a:t>debaixo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dun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penedo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ao</a:t>
            </a:r>
            <a:r>
              <a:rPr lang="es-ES_tradnl" sz="2000" b="1" dirty="0">
                <a:solidFill>
                  <a:schemeClr val="bg1"/>
                </a:solidFill>
              </a:rPr>
              <a:t> que </a:t>
            </a:r>
            <a:r>
              <a:rPr lang="es-ES_tradnl" sz="2000" b="1" dirty="0" err="1">
                <a:solidFill>
                  <a:schemeClr val="bg1"/>
                </a:solidFill>
              </a:rPr>
              <a:t>chega</a:t>
            </a:r>
            <a:r>
              <a:rPr lang="es-ES_tradnl" sz="2000" b="1" dirty="0">
                <a:solidFill>
                  <a:schemeClr val="bg1"/>
                </a:solidFill>
              </a:rPr>
              <a:t> por </a:t>
            </a:r>
            <a:r>
              <a:rPr lang="es-ES_tradnl" sz="2000" b="1" dirty="0" err="1">
                <a:solidFill>
                  <a:schemeClr val="bg1"/>
                </a:solidFill>
              </a:rPr>
              <a:t>debaixo</a:t>
            </a:r>
            <a:r>
              <a:rPr lang="es-ES_tradnl" sz="2000" b="1" dirty="0">
                <a:solidFill>
                  <a:schemeClr val="bg1"/>
                </a:solidFill>
              </a:rPr>
              <a:t> da </a:t>
            </a:r>
            <a:r>
              <a:rPr lang="es-ES_tradnl" sz="2000" b="1" dirty="0" err="1">
                <a:solidFill>
                  <a:schemeClr val="bg1"/>
                </a:solidFill>
              </a:rPr>
              <a:t>terra</a:t>
            </a:r>
            <a:r>
              <a:rPr lang="es-ES_tradnl" sz="2000" b="1" dirty="0">
                <a:solidFill>
                  <a:schemeClr val="bg1"/>
                </a:solidFill>
              </a:rPr>
              <a:t> un brazo do mar. Non se pode mover o </a:t>
            </a:r>
            <a:r>
              <a:rPr lang="es-ES_tradnl" sz="2000" b="1" dirty="0" err="1">
                <a:solidFill>
                  <a:schemeClr val="bg1"/>
                </a:solidFill>
              </a:rPr>
              <a:t>penedo</a:t>
            </a:r>
            <a:r>
              <a:rPr lang="es-ES_tradnl" sz="2000" b="1" dirty="0">
                <a:solidFill>
                  <a:schemeClr val="bg1"/>
                </a:solidFill>
              </a:rPr>
              <a:t> para </a:t>
            </a:r>
            <a:r>
              <a:rPr lang="es-ES_tradnl" sz="2000" b="1" dirty="0" err="1">
                <a:solidFill>
                  <a:schemeClr val="bg1"/>
                </a:solidFill>
              </a:rPr>
              <a:t>coller</a:t>
            </a:r>
            <a:r>
              <a:rPr lang="es-ES_tradnl" sz="2000" b="1" dirty="0">
                <a:solidFill>
                  <a:schemeClr val="bg1"/>
                </a:solidFill>
              </a:rPr>
              <a:t> o </a:t>
            </a:r>
            <a:r>
              <a:rPr lang="es-ES_tradnl" sz="2000" b="1" dirty="0" err="1">
                <a:solidFill>
                  <a:schemeClr val="bg1"/>
                </a:solidFill>
              </a:rPr>
              <a:t>boi</a:t>
            </a:r>
            <a:r>
              <a:rPr lang="es-ES_tradnl" sz="2000" b="1" dirty="0">
                <a:solidFill>
                  <a:schemeClr val="bg1"/>
                </a:solidFill>
              </a:rPr>
              <a:t> de </a:t>
            </a:r>
            <a:r>
              <a:rPr lang="es-ES_tradnl" sz="2000" b="1" dirty="0" err="1">
                <a:solidFill>
                  <a:schemeClr val="bg1"/>
                </a:solidFill>
              </a:rPr>
              <a:t>ouro</a:t>
            </a:r>
            <a:r>
              <a:rPr lang="es-ES_tradnl" sz="2000" b="1" dirty="0">
                <a:solidFill>
                  <a:schemeClr val="bg1"/>
                </a:solidFill>
              </a:rPr>
              <a:t> porque o mar anegará todo.</a:t>
            </a:r>
            <a:endParaRPr lang="es-ES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2 Imagen" descr="alberto au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620688"/>
            <a:ext cx="5205839" cy="551298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779912" y="648866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Alberto Fernández Losada</a:t>
            </a:r>
          </a:p>
        </p:txBody>
      </p:sp>
    </p:spTree>
    <p:extLst>
      <p:ext uri="{BB962C8B-B14F-4D97-AF65-F5344CB8AC3E}">
        <p14:creationId xmlns:p14="http://schemas.microsoft.com/office/powerpoint/2010/main" val="29752790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479" y="332656"/>
            <a:ext cx="356388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</a:rPr>
              <a:t>POZO MEIMÓN </a:t>
            </a:r>
            <a:r>
              <a:rPr lang="es-ES_tradnl" sz="2400" b="1" dirty="0" err="1">
                <a:solidFill>
                  <a:schemeClr val="bg1"/>
                </a:solidFill>
              </a:rPr>
              <a:t>ou</a:t>
            </a:r>
            <a:r>
              <a:rPr lang="es-ES_tradnl" sz="2400" b="1" dirty="0">
                <a:solidFill>
                  <a:schemeClr val="bg1"/>
                </a:solidFill>
              </a:rPr>
              <a:t> MAIMÓN</a:t>
            </a:r>
            <a:endParaRPr lang="es-ES" sz="2400" b="1" dirty="0">
              <a:solidFill>
                <a:schemeClr val="bg1"/>
              </a:solidFill>
            </a:endParaRPr>
          </a:p>
          <a:p>
            <a:r>
              <a:rPr lang="es-ES_tradnl" sz="2000" b="1" dirty="0">
                <a:solidFill>
                  <a:schemeClr val="bg1"/>
                </a:solidFill>
              </a:rPr>
              <a:t>Esta no Miño en </a:t>
            </a:r>
            <a:r>
              <a:rPr lang="es-ES_tradnl" sz="2000" b="1" dirty="0" err="1">
                <a:solidFill>
                  <a:schemeClr val="bg1"/>
                </a:solidFill>
              </a:rPr>
              <a:t>Castrelo</a:t>
            </a:r>
            <a:r>
              <a:rPr lang="es-ES_tradnl" sz="2000" b="1" dirty="0">
                <a:solidFill>
                  <a:schemeClr val="bg1"/>
                </a:solidFill>
              </a:rPr>
              <a:t> (Ourense) a </a:t>
            </a:r>
            <a:r>
              <a:rPr lang="es-ES_tradnl" sz="2000" b="1" dirty="0" err="1">
                <a:solidFill>
                  <a:schemeClr val="bg1"/>
                </a:solidFill>
              </a:rPr>
              <a:t>carón</a:t>
            </a:r>
            <a:r>
              <a:rPr lang="es-ES_tradnl" sz="2000" b="1" dirty="0">
                <a:solidFill>
                  <a:schemeClr val="bg1"/>
                </a:solidFill>
              </a:rPr>
              <a:t> da </a:t>
            </a:r>
            <a:r>
              <a:rPr lang="es-ES_tradnl" sz="2000" b="1" dirty="0" err="1">
                <a:solidFill>
                  <a:schemeClr val="bg1"/>
                </a:solidFill>
              </a:rPr>
              <a:t>fonte</a:t>
            </a:r>
            <a:r>
              <a:rPr lang="es-ES_tradnl" sz="2000" b="1" dirty="0">
                <a:solidFill>
                  <a:schemeClr val="bg1"/>
                </a:solidFill>
              </a:rPr>
              <a:t> de Ana </a:t>
            </a:r>
            <a:r>
              <a:rPr lang="es-ES_tradnl" sz="2000" b="1" dirty="0" err="1">
                <a:solidFill>
                  <a:schemeClr val="bg1"/>
                </a:solidFill>
              </a:rPr>
              <a:t>Manana</a:t>
            </a:r>
            <a:r>
              <a:rPr lang="es-ES_tradnl" sz="2000" b="1" dirty="0">
                <a:solidFill>
                  <a:schemeClr val="bg1"/>
                </a:solidFill>
              </a:rPr>
              <a:t>. </a:t>
            </a:r>
            <a:r>
              <a:rPr lang="es-ES_tradnl" sz="2000" b="1" dirty="0" err="1">
                <a:solidFill>
                  <a:schemeClr val="bg1"/>
                </a:solidFill>
              </a:rPr>
              <a:t>Alí</a:t>
            </a:r>
            <a:r>
              <a:rPr lang="es-ES_tradnl" sz="2000" b="1" dirty="0">
                <a:solidFill>
                  <a:schemeClr val="bg1"/>
                </a:solidFill>
              </a:rPr>
              <a:t> afogaron </a:t>
            </a:r>
            <a:r>
              <a:rPr lang="es-ES_tradnl" sz="2000" b="1" dirty="0" err="1">
                <a:solidFill>
                  <a:schemeClr val="bg1"/>
                </a:solidFill>
              </a:rPr>
              <a:t>ao</a:t>
            </a:r>
            <a:r>
              <a:rPr lang="es-ES_tradnl" sz="2000" b="1" dirty="0">
                <a:solidFill>
                  <a:schemeClr val="bg1"/>
                </a:solidFill>
              </a:rPr>
              <a:t> bispo de Ourense, Francisco Alfonso. Os </a:t>
            </a:r>
            <a:r>
              <a:rPr lang="es-ES_tradnl" sz="2000" b="1" dirty="0" err="1">
                <a:solidFill>
                  <a:schemeClr val="bg1"/>
                </a:solidFill>
              </a:rPr>
              <a:t>romeiros</a:t>
            </a:r>
            <a:r>
              <a:rPr lang="es-ES_tradnl" sz="2000" b="1" dirty="0">
                <a:solidFill>
                  <a:schemeClr val="bg1"/>
                </a:solidFill>
              </a:rPr>
              <a:t> que pasan por </a:t>
            </a:r>
            <a:r>
              <a:rPr lang="es-ES_tradnl" sz="2000" b="1" dirty="0" err="1">
                <a:solidFill>
                  <a:schemeClr val="bg1"/>
                </a:solidFill>
              </a:rPr>
              <a:t>alí</a:t>
            </a:r>
            <a:r>
              <a:rPr lang="es-ES_tradnl" sz="2000" b="1" dirty="0">
                <a:solidFill>
                  <a:schemeClr val="bg1"/>
                </a:solidFill>
              </a:rPr>
              <a:t> berran –“</a:t>
            </a:r>
            <a:r>
              <a:rPr lang="es-ES_tradnl" sz="2000" b="1" i="1" dirty="0" err="1">
                <a:solidFill>
                  <a:schemeClr val="bg1"/>
                </a:solidFill>
              </a:rPr>
              <a:t>Morreu</a:t>
            </a:r>
            <a:r>
              <a:rPr lang="es-ES_tradnl" sz="2000" b="1" i="1" dirty="0">
                <a:solidFill>
                  <a:schemeClr val="bg1"/>
                </a:solidFill>
              </a:rPr>
              <a:t> o bispo</a:t>
            </a:r>
            <a:r>
              <a:rPr lang="es-ES_tradnl" sz="2000" b="1" dirty="0">
                <a:solidFill>
                  <a:schemeClr val="bg1"/>
                </a:solidFill>
              </a:rPr>
              <a:t>”, e do pozo </a:t>
            </a:r>
            <a:r>
              <a:rPr lang="es-ES_tradnl" sz="2000" b="1" dirty="0" err="1">
                <a:solidFill>
                  <a:schemeClr val="bg1"/>
                </a:solidFill>
              </a:rPr>
              <a:t>sae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unha</a:t>
            </a:r>
            <a:r>
              <a:rPr lang="es-ES_tradnl" sz="2000" b="1" dirty="0">
                <a:solidFill>
                  <a:schemeClr val="bg1"/>
                </a:solidFill>
              </a:rPr>
              <a:t> voz que di: -“</a:t>
            </a:r>
            <a:r>
              <a:rPr lang="es-ES_tradnl" sz="2000" b="1" i="1" dirty="0" err="1">
                <a:solidFill>
                  <a:schemeClr val="bg1"/>
                </a:solidFill>
              </a:rPr>
              <a:t>Morreuuuu</a:t>
            </a:r>
            <a:r>
              <a:rPr lang="es-ES_tradnl" sz="2000" b="1" dirty="0">
                <a:solidFill>
                  <a:schemeClr val="bg1"/>
                </a:solidFill>
              </a:rPr>
              <a:t>”. Non se sabe se responde a alma do bispo, os que o mataron </a:t>
            </a:r>
            <a:r>
              <a:rPr lang="es-ES_tradnl" sz="2000" b="1" dirty="0" err="1">
                <a:solidFill>
                  <a:schemeClr val="bg1"/>
                </a:solidFill>
              </a:rPr>
              <a:t>ou</a:t>
            </a:r>
            <a:r>
              <a:rPr lang="es-ES_tradnl" sz="2000" b="1" dirty="0">
                <a:solidFill>
                  <a:schemeClr val="bg1"/>
                </a:solidFill>
              </a:rPr>
              <a:t> o demo.</a:t>
            </a:r>
            <a:endParaRPr lang="es-ES" sz="2000" b="1" dirty="0">
              <a:solidFill>
                <a:schemeClr val="bg1"/>
              </a:solidFill>
              <a:effectLst/>
            </a:endParaRP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140" y="193272"/>
            <a:ext cx="5238476" cy="654809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547664" y="6372035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Fátima </a:t>
            </a:r>
            <a:r>
              <a:rPr lang="es-ES" b="1" dirty="0" err="1">
                <a:solidFill>
                  <a:schemeClr val="bg1"/>
                </a:solidFill>
              </a:rPr>
              <a:t>Cores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Lois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790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164844"/>
            <a:ext cx="384513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</a:rPr>
              <a:t>POZO PIAGO, PEAGO, POZO DO INFERNO, BOCA DO INFERNO, POZO MOURO, POZO NEGRO..</a:t>
            </a:r>
            <a:endParaRPr lang="es-ES" sz="2400" b="1" dirty="0">
              <a:solidFill>
                <a:schemeClr val="bg1"/>
              </a:solidFill>
            </a:endParaRPr>
          </a:p>
          <a:p>
            <a:r>
              <a:rPr lang="es-ES_tradnl" sz="2000" b="1" dirty="0">
                <a:solidFill>
                  <a:schemeClr val="bg1"/>
                </a:solidFill>
              </a:rPr>
              <a:t>Son pozos fondos e </a:t>
            </a:r>
            <a:r>
              <a:rPr lang="es-ES_tradnl" sz="2000" b="1" dirty="0" err="1">
                <a:solidFill>
                  <a:schemeClr val="bg1"/>
                </a:solidFill>
              </a:rPr>
              <a:t>perigosos</a:t>
            </a:r>
            <a:r>
              <a:rPr lang="es-ES_tradnl" sz="2000" b="1" dirty="0">
                <a:solidFill>
                  <a:schemeClr val="bg1"/>
                </a:solidFill>
              </a:rPr>
              <a:t> que </a:t>
            </a:r>
            <a:r>
              <a:rPr lang="es-ES_tradnl" sz="2000" b="1" dirty="0" err="1">
                <a:solidFill>
                  <a:schemeClr val="bg1"/>
                </a:solidFill>
              </a:rPr>
              <a:t>hai</a:t>
            </a:r>
            <a:r>
              <a:rPr lang="es-ES_tradnl" sz="2000" b="1" dirty="0">
                <a:solidFill>
                  <a:schemeClr val="bg1"/>
                </a:solidFill>
              </a:rPr>
              <a:t> nos ríos e </a:t>
            </a:r>
            <a:r>
              <a:rPr lang="es-ES_tradnl" sz="2000" b="1" dirty="0" err="1">
                <a:solidFill>
                  <a:schemeClr val="bg1"/>
                </a:solidFill>
              </a:rPr>
              <a:t>nas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lagoas</a:t>
            </a:r>
            <a:r>
              <a:rPr lang="es-ES_tradnl" sz="2000" b="1" dirty="0">
                <a:solidFill>
                  <a:schemeClr val="bg1"/>
                </a:solidFill>
              </a:rPr>
              <a:t>. Son entradas do inferno que o demo usa como trampa para </a:t>
            </a:r>
            <a:r>
              <a:rPr lang="es-ES_tradnl" sz="2000" b="1" dirty="0" err="1">
                <a:solidFill>
                  <a:schemeClr val="bg1"/>
                </a:solidFill>
              </a:rPr>
              <a:t>facer</a:t>
            </a:r>
            <a:r>
              <a:rPr lang="es-ES_tradnl" sz="2000" b="1" dirty="0">
                <a:solidFill>
                  <a:schemeClr val="bg1"/>
                </a:solidFill>
              </a:rPr>
              <a:t> caer </a:t>
            </a:r>
            <a:r>
              <a:rPr lang="es-ES_tradnl" sz="2000" b="1" dirty="0" err="1">
                <a:solidFill>
                  <a:schemeClr val="bg1"/>
                </a:solidFill>
              </a:rPr>
              <a:t>neles</a:t>
            </a:r>
            <a:r>
              <a:rPr lang="es-ES_tradnl" sz="2000" b="1" dirty="0">
                <a:solidFill>
                  <a:schemeClr val="bg1"/>
                </a:solidFill>
              </a:rPr>
              <a:t> a todo o que se </a:t>
            </a:r>
            <a:r>
              <a:rPr lang="es-ES_tradnl" sz="2000" b="1" dirty="0" err="1">
                <a:solidFill>
                  <a:schemeClr val="bg1"/>
                </a:solidFill>
              </a:rPr>
              <a:t>achegue</a:t>
            </a:r>
            <a:r>
              <a:rPr lang="es-ES_tradnl" sz="2000" b="1" dirty="0">
                <a:solidFill>
                  <a:schemeClr val="bg1"/>
                </a:solidFill>
              </a:rPr>
              <a:t>. Pero o demo </a:t>
            </a:r>
            <a:r>
              <a:rPr lang="es-ES_tradnl" sz="2000" b="1" dirty="0" err="1">
                <a:solidFill>
                  <a:schemeClr val="bg1"/>
                </a:solidFill>
              </a:rPr>
              <a:t>perde</a:t>
            </a:r>
            <a:r>
              <a:rPr lang="es-ES_tradnl" sz="2000" b="1" dirty="0">
                <a:solidFill>
                  <a:schemeClr val="bg1"/>
                </a:solidFill>
              </a:rPr>
              <a:t> case </a:t>
            </a:r>
            <a:r>
              <a:rPr lang="es-ES_tradnl" sz="2000" b="1" dirty="0" err="1">
                <a:solidFill>
                  <a:schemeClr val="bg1"/>
                </a:solidFill>
              </a:rPr>
              <a:t>sempre</a:t>
            </a:r>
            <a:r>
              <a:rPr lang="es-ES_tradnl" sz="2000" b="1" dirty="0">
                <a:solidFill>
                  <a:schemeClr val="bg1"/>
                </a:solidFill>
              </a:rPr>
              <a:t>. Son tan fondos que </a:t>
            </a:r>
            <a:r>
              <a:rPr lang="es-ES_tradnl" sz="2000" b="1" dirty="0" err="1">
                <a:solidFill>
                  <a:schemeClr val="bg1"/>
                </a:solidFill>
              </a:rPr>
              <a:t>ninguén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foi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quen</a:t>
            </a:r>
            <a:r>
              <a:rPr lang="es-ES_tradnl" sz="2000" b="1" dirty="0">
                <a:solidFill>
                  <a:schemeClr val="bg1"/>
                </a:solidFill>
              </a:rPr>
              <a:t> de medir a </a:t>
            </a:r>
            <a:r>
              <a:rPr lang="es-ES_tradnl" sz="2000" b="1" dirty="0" err="1">
                <a:solidFill>
                  <a:schemeClr val="bg1"/>
                </a:solidFill>
              </a:rPr>
              <a:t>súa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profundidade</a:t>
            </a:r>
            <a:r>
              <a:rPr lang="es-ES_tradnl" sz="2000" b="1" dirty="0">
                <a:solidFill>
                  <a:schemeClr val="bg1"/>
                </a:solidFill>
              </a:rPr>
              <a:t>. </a:t>
            </a:r>
            <a:r>
              <a:rPr lang="es-ES_tradnl" sz="2000" b="1" dirty="0" err="1">
                <a:solidFill>
                  <a:schemeClr val="bg1"/>
                </a:solidFill>
              </a:rPr>
              <a:t>Algúns</a:t>
            </a:r>
            <a:r>
              <a:rPr lang="es-ES_tradnl" sz="2000" b="1" dirty="0">
                <a:solidFill>
                  <a:schemeClr val="bg1"/>
                </a:solidFill>
              </a:rPr>
              <a:t> son responsables do </a:t>
            </a:r>
            <a:r>
              <a:rPr lang="es-ES_tradnl" sz="2000" b="1" dirty="0" err="1">
                <a:solidFill>
                  <a:schemeClr val="bg1"/>
                </a:solidFill>
              </a:rPr>
              <a:t>asolagamento</a:t>
            </a:r>
            <a:r>
              <a:rPr lang="es-ES_tradnl" sz="2000" b="1" dirty="0">
                <a:solidFill>
                  <a:schemeClr val="bg1"/>
                </a:solidFill>
              </a:rPr>
              <a:t> de </a:t>
            </a:r>
            <a:r>
              <a:rPr lang="es-ES_tradnl" sz="2000" b="1" dirty="0" err="1">
                <a:solidFill>
                  <a:schemeClr val="bg1"/>
                </a:solidFill>
              </a:rPr>
              <a:t>cidades</a:t>
            </a:r>
            <a:r>
              <a:rPr lang="es-ES_tradnl" sz="2000" b="1" dirty="0">
                <a:solidFill>
                  <a:schemeClr val="bg1"/>
                </a:solidFill>
              </a:rPr>
              <a:t>. </a:t>
            </a:r>
            <a:r>
              <a:rPr lang="es-ES_tradnl" sz="2000" b="1" dirty="0" err="1">
                <a:solidFill>
                  <a:schemeClr val="bg1"/>
                </a:solidFill>
              </a:rPr>
              <a:t>Noutros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din</a:t>
            </a:r>
            <a:r>
              <a:rPr lang="es-ES_tradnl" sz="2000" b="1" dirty="0">
                <a:solidFill>
                  <a:schemeClr val="bg1"/>
                </a:solidFill>
              </a:rPr>
              <a:t> que </a:t>
            </a:r>
            <a:r>
              <a:rPr lang="es-ES_tradnl" sz="2000" b="1" dirty="0" err="1">
                <a:solidFill>
                  <a:schemeClr val="bg1"/>
                </a:solidFill>
              </a:rPr>
              <a:t>hai</a:t>
            </a:r>
            <a:r>
              <a:rPr lang="es-ES_tradnl" sz="2000" b="1" dirty="0">
                <a:solidFill>
                  <a:schemeClr val="bg1"/>
                </a:solidFill>
              </a:rPr>
              <a:t> no fondo carros de </a:t>
            </a:r>
            <a:r>
              <a:rPr lang="es-ES_tradnl" sz="2000" b="1" dirty="0" err="1">
                <a:solidFill>
                  <a:schemeClr val="bg1"/>
                </a:solidFill>
              </a:rPr>
              <a:t>bois</a:t>
            </a:r>
            <a:r>
              <a:rPr lang="es-ES_tradnl" sz="2000" b="1" dirty="0">
                <a:solidFill>
                  <a:schemeClr val="bg1"/>
                </a:solidFill>
              </a:rPr>
              <a:t> e que </a:t>
            </a:r>
            <a:r>
              <a:rPr lang="es-ES_tradnl" sz="2000" b="1" dirty="0" err="1">
                <a:solidFill>
                  <a:schemeClr val="bg1"/>
                </a:solidFill>
              </a:rPr>
              <a:t>neles</a:t>
            </a:r>
            <a:r>
              <a:rPr lang="es-ES_tradnl" sz="2000" b="1" dirty="0">
                <a:solidFill>
                  <a:schemeClr val="bg1"/>
                </a:solidFill>
              </a:rPr>
              <a:t> viven os </a:t>
            </a:r>
            <a:r>
              <a:rPr lang="es-ES_tradnl" sz="2000" b="1" dirty="0" err="1">
                <a:solidFill>
                  <a:schemeClr val="bg1"/>
                </a:solidFill>
              </a:rPr>
              <a:t>xacios</a:t>
            </a:r>
            <a:r>
              <a:rPr lang="es-ES_tradnl" sz="2000" b="1" dirty="0">
                <a:solidFill>
                  <a:schemeClr val="bg1"/>
                </a:solidFill>
              </a:rPr>
              <a:t> e ocultan </a:t>
            </a:r>
            <a:r>
              <a:rPr lang="es-ES_tradnl" sz="2000" b="1" dirty="0" err="1">
                <a:solidFill>
                  <a:schemeClr val="bg1"/>
                </a:solidFill>
              </a:rPr>
              <a:t>tesouros</a:t>
            </a:r>
            <a:r>
              <a:rPr lang="es-ES_tradnl" sz="2000" b="1" dirty="0">
                <a:solidFill>
                  <a:schemeClr val="bg1"/>
                </a:solidFill>
              </a:rPr>
              <a:t>.</a:t>
            </a:r>
            <a:endParaRPr lang="es-ES" sz="2000" b="1" dirty="0">
              <a:solidFill>
                <a:schemeClr val="bg1"/>
              </a:solidFill>
              <a:effectLst/>
            </a:endParaRP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07530"/>
            <a:ext cx="5148332" cy="640871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491595" y="6289597"/>
            <a:ext cx="2432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César García </a:t>
            </a:r>
            <a:r>
              <a:rPr lang="es-ES" b="1" dirty="0" err="1">
                <a:solidFill>
                  <a:schemeClr val="bg1"/>
                </a:solidFill>
              </a:rPr>
              <a:t>Padín</a:t>
            </a:r>
            <a:r>
              <a:rPr lang="es-ES" b="1" dirty="0">
                <a:solidFill>
                  <a:schemeClr val="bg1"/>
                </a:solidFill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29752790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16484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</a:rPr>
              <a:t>ANA MANANA</a:t>
            </a:r>
            <a:endParaRPr lang="es-ES" sz="2400" b="1" dirty="0">
              <a:solidFill>
                <a:schemeClr val="bg1"/>
              </a:solidFill>
            </a:endParaRPr>
          </a:p>
          <a:p>
            <a:r>
              <a:rPr lang="es-ES_tradnl" sz="2000" b="1" dirty="0">
                <a:solidFill>
                  <a:schemeClr val="bg1"/>
                </a:solidFill>
              </a:rPr>
              <a:t>É </a:t>
            </a:r>
            <a:r>
              <a:rPr lang="es-ES_tradnl" sz="2000" b="1" dirty="0" err="1">
                <a:solidFill>
                  <a:schemeClr val="bg1"/>
                </a:solidFill>
              </a:rPr>
              <a:t>unha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moura</a:t>
            </a:r>
            <a:r>
              <a:rPr lang="es-ES_tradnl" sz="2000" b="1" dirty="0">
                <a:solidFill>
                  <a:schemeClr val="bg1"/>
                </a:solidFill>
              </a:rPr>
              <a:t> encantada que vive </a:t>
            </a:r>
            <a:r>
              <a:rPr lang="es-ES_tradnl" sz="2000" b="1" dirty="0" err="1">
                <a:solidFill>
                  <a:schemeClr val="bg1"/>
                </a:solidFill>
              </a:rPr>
              <a:t>nunha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fonte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nuns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penedos</a:t>
            </a:r>
            <a:r>
              <a:rPr lang="es-ES_tradnl" sz="2000" b="1" dirty="0">
                <a:solidFill>
                  <a:schemeClr val="bg1"/>
                </a:solidFill>
              </a:rPr>
              <a:t> próximos </a:t>
            </a:r>
            <a:r>
              <a:rPr lang="es-ES_tradnl" sz="2000" b="1" dirty="0" err="1">
                <a:solidFill>
                  <a:schemeClr val="bg1"/>
                </a:solidFill>
              </a:rPr>
              <a:t>ao</a:t>
            </a:r>
            <a:r>
              <a:rPr lang="es-ES_tradnl" sz="2000" b="1" dirty="0">
                <a:solidFill>
                  <a:schemeClr val="bg1"/>
                </a:solidFill>
              </a:rPr>
              <a:t> pozo </a:t>
            </a:r>
            <a:r>
              <a:rPr lang="es-ES_tradnl" sz="2000" b="1" dirty="0" err="1">
                <a:solidFill>
                  <a:schemeClr val="bg1"/>
                </a:solidFill>
              </a:rPr>
              <a:t>Meimón</a:t>
            </a:r>
            <a:r>
              <a:rPr lang="es-ES_tradnl" sz="2000" b="1" dirty="0">
                <a:solidFill>
                  <a:schemeClr val="bg1"/>
                </a:solidFill>
              </a:rPr>
              <a:t> no Miño (</a:t>
            </a:r>
            <a:r>
              <a:rPr lang="es-ES_tradnl" sz="2000" b="1" dirty="0" err="1">
                <a:solidFill>
                  <a:schemeClr val="bg1"/>
                </a:solidFill>
              </a:rPr>
              <a:t>Castrelo</a:t>
            </a:r>
            <a:r>
              <a:rPr lang="es-ES_tradnl" sz="2000" b="1" dirty="0">
                <a:solidFill>
                  <a:schemeClr val="bg1"/>
                </a:solidFill>
              </a:rPr>
              <a:t>-Ourense). É </a:t>
            </a:r>
            <a:r>
              <a:rPr lang="es-ES_tradnl" sz="2000" b="1" dirty="0" err="1">
                <a:solidFill>
                  <a:schemeClr val="bg1"/>
                </a:solidFill>
              </a:rPr>
              <a:t>moi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fermosa</a:t>
            </a:r>
            <a:r>
              <a:rPr lang="es-ES_tradnl" sz="2000" b="1" dirty="0">
                <a:solidFill>
                  <a:schemeClr val="bg1"/>
                </a:solidFill>
              </a:rPr>
              <a:t> e viste de </a:t>
            </a:r>
            <a:r>
              <a:rPr lang="es-ES_tradnl" sz="2000" b="1" dirty="0" err="1">
                <a:solidFill>
                  <a:schemeClr val="bg1"/>
                </a:solidFill>
              </a:rPr>
              <a:t>branco</a:t>
            </a:r>
            <a:r>
              <a:rPr lang="es-ES_tradnl" sz="2000" b="1" dirty="0">
                <a:solidFill>
                  <a:schemeClr val="bg1"/>
                </a:solidFill>
              </a:rPr>
              <a:t>. Os intentos para </a:t>
            </a:r>
            <a:r>
              <a:rPr lang="es-ES_tradnl" sz="2000" b="1" dirty="0" err="1">
                <a:solidFill>
                  <a:schemeClr val="bg1"/>
                </a:solidFill>
              </a:rPr>
              <a:t>desencantala</a:t>
            </a:r>
            <a:r>
              <a:rPr lang="es-ES_tradnl" sz="2000" b="1" dirty="0">
                <a:solidFill>
                  <a:schemeClr val="bg1"/>
                </a:solidFill>
              </a:rPr>
              <a:t> fracasaron </a:t>
            </a:r>
            <a:r>
              <a:rPr lang="es-ES_tradnl" sz="2000" b="1" dirty="0" err="1">
                <a:solidFill>
                  <a:schemeClr val="bg1"/>
                </a:solidFill>
              </a:rPr>
              <a:t>sempre</a:t>
            </a:r>
            <a:r>
              <a:rPr lang="es-ES_tradnl" sz="2000" b="1" dirty="0">
                <a:solidFill>
                  <a:schemeClr val="bg1"/>
                </a:solidFill>
              </a:rPr>
              <a:t>.</a:t>
            </a:r>
            <a:endParaRPr lang="es-ES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02338"/>
            <a:ext cx="5047456" cy="5139993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7027168" y="5819001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Clemente Pimenta </a:t>
            </a:r>
            <a:r>
              <a:rPr lang="es-ES" b="1" dirty="0" err="1">
                <a:solidFill>
                  <a:schemeClr val="bg1"/>
                </a:solidFill>
              </a:rPr>
              <a:t>Trapote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790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476672"/>
            <a:ext cx="402931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</a:rPr>
              <a:t>XAN DE CANDIA</a:t>
            </a:r>
            <a:endParaRPr lang="es-ES" sz="2400" b="1" dirty="0">
              <a:solidFill>
                <a:schemeClr val="bg1"/>
              </a:solidFill>
            </a:endParaRPr>
          </a:p>
          <a:p>
            <a:r>
              <a:rPr lang="es-ES_tradnl" sz="2000" b="1" dirty="0">
                <a:solidFill>
                  <a:schemeClr val="bg1"/>
                </a:solidFill>
              </a:rPr>
              <a:t>En </a:t>
            </a:r>
            <a:r>
              <a:rPr lang="es-ES_tradnl" sz="2000" b="1" dirty="0" err="1">
                <a:solidFill>
                  <a:schemeClr val="bg1"/>
                </a:solidFill>
              </a:rPr>
              <a:t>Candia</a:t>
            </a:r>
            <a:r>
              <a:rPr lang="es-ES_tradnl" sz="2000" b="1" dirty="0">
                <a:solidFill>
                  <a:schemeClr val="bg1"/>
                </a:solidFill>
              </a:rPr>
              <a:t> (</a:t>
            </a:r>
            <a:r>
              <a:rPr lang="es-ES_tradnl" sz="2000" b="1" dirty="0" err="1">
                <a:solidFill>
                  <a:schemeClr val="bg1"/>
                </a:solidFill>
              </a:rPr>
              <a:t>Abadín</a:t>
            </a:r>
            <a:r>
              <a:rPr lang="es-ES_tradnl" sz="2000" b="1" dirty="0">
                <a:solidFill>
                  <a:schemeClr val="bg1"/>
                </a:solidFill>
              </a:rPr>
              <a:t>) </a:t>
            </a:r>
            <a:r>
              <a:rPr lang="es-ES_tradnl" sz="2000" b="1" dirty="0" err="1">
                <a:solidFill>
                  <a:schemeClr val="bg1"/>
                </a:solidFill>
              </a:rPr>
              <a:t>hai</a:t>
            </a:r>
            <a:r>
              <a:rPr lang="es-ES_tradnl" sz="2000" b="1" dirty="0">
                <a:solidFill>
                  <a:schemeClr val="bg1"/>
                </a:solidFill>
              </a:rPr>
              <a:t> un pozo profundo </a:t>
            </a:r>
            <a:r>
              <a:rPr lang="es-ES_tradnl" sz="2000" b="1" dirty="0" err="1">
                <a:solidFill>
                  <a:schemeClr val="bg1"/>
                </a:solidFill>
              </a:rPr>
              <a:t>onde</a:t>
            </a:r>
            <a:r>
              <a:rPr lang="es-ES_tradnl" sz="2000" b="1" dirty="0">
                <a:solidFill>
                  <a:schemeClr val="bg1"/>
                </a:solidFill>
              </a:rPr>
              <a:t> vive </a:t>
            </a:r>
            <a:r>
              <a:rPr lang="es-ES_tradnl" sz="2000" b="1" dirty="0" err="1">
                <a:solidFill>
                  <a:schemeClr val="bg1"/>
                </a:solidFill>
              </a:rPr>
              <a:t>unha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serpe</a:t>
            </a:r>
            <a:r>
              <a:rPr lang="es-ES_tradnl" sz="2000" b="1" dirty="0">
                <a:solidFill>
                  <a:schemeClr val="bg1"/>
                </a:solidFill>
              </a:rPr>
              <a:t> que come todo o que cae dentro. Un día </a:t>
            </a:r>
            <a:r>
              <a:rPr lang="es-ES_tradnl" sz="2000" b="1" dirty="0" err="1">
                <a:solidFill>
                  <a:schemeClr val="bg1"/>
                </a:solidFill>
              </a:rPr>
              <a:t>caeu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unha</a:t>
            </a:r>
            <a:r>
              <a:rPr lang="es-ES_tradnl" sz="2000" b="1" dirty="0">
                <a:solidFill>
                  <a:schemeClr val="bg1"/>
                </a:solidFill>
              </a:rPr>
              <a:t> vaca e </a:t>
            </a:r>
            <a:r>
              <a:rPr lang="es-ES_tradnl" sz="2000" b="1" dirty="0" err="1">
                <a:solidFill>
                  <a:schemeClr val="bg1"/>
                </a:solidFill>
              </a:rPr>
              <a:t>só</a:t>
            </a:r>
            <a:r>
              <a:rPr lang="es-ES_tradnl" sz="2000" b="1" dirty="0">
                <a:solidFill>
                  <a:schemeClr val="bg1"/>
                </a:solidFill>
              </a:rPr>
              <a:t> se </a:t>
            </a:r>
            <a:r>
              <a:rPr lang="es-ES_tradnl" sz="2000" b="1" dirty="0" err="1">
                <a:solidFill>
                  <a:schemeClr val="bg1"/>
                </a:solidFill>
              </a:rPr>
              <a:t>viron</a:t>
            </a:r>
            <a:r>
              <a:rPr lang="es-ES_tradnl" sz="2000" b="1" dirty="0">
                <a:solidFill>
                  <a:schemeClr val="bg1"/>
                </a:solidFill>
              </a:rPr>
              <a:t> as tripas.</a:t>
            </a:r>
            <a:endParaRPr lang="es-ES" sz="2000" b="1" dirty="0">
              <a:solidFill>
                <a:schemeClr val="bg1"/>
              </a:solidFill>
            </a:endParaRPr>
          </a:p>
          <a:p>
            <a:r>
              <a:rPr lang="es-ES_tradnl" sz="2000" b="1" dirty="0">
                <a:solidFill>
                  <a:schemeClr val="bg1"/>
                </a:solidFill>
              </a:rPr>
              <a:t>Nos tempos </a:t>
            </a:r>
            <a:r>
              <a:rPr lang="es-ES_tradnl" sz="2000" b="1" dirty="0" err="1">
                <a:solidFill>
                  <a:schemeClr val="bg1"/>
                </a:solidFill>
              </a:rPr>
              <a:t>medievais</a:t>
            </a:r>
            <a:r>
              <a:rPr lang="es-ES_tradnl" sz="2000" b="1" dirty="0">
                <a:solidFill>
                  <a:schemeClr val="bg1"/>
                </a:solidFill>
              </a:rPr>
              <a:t> un bispo de Mondoñedo </a:t>
            </a:r>
            <a:r>
              <a:rPr lang="es-ES_tradnl" sz="2000" b="1" dirty="0" err="1">
                <a:solidFill>
                  <a:schemeClr val="bg1"/>
                </a:solidFill>
              </a:rPr>
              <a:t>ía</a:t>
            </a:r>
            <a:r>
              <a:rPr lang="es-ES_tradnl" sz="2000" b="1" dirty="0">
                <a:solidFill>
                  <a:schemeClr val="bg1"/>
                </a:solidFill>
              </a:rPr>
              <a:t> petando de porta en porta e </a:t>
            </a:r>
            <a:r>
              <a:rPr lang="es-ES_tradnl" sz="2000" b="1" dirty="0" err="1">
                <a:solidFill>
                  <a:schemeClr val="bg1"/>
                </a:solidFill>
              </a:rPr>
              <a:t>confiscándolle</a:t>
            </a:r>
            <a:r>
              <a:rPr lang="es-ES_tradnl" sz="2000" b="1" dirty="0">
                <a:solidFill>
                  <a:schemeClr val="bg1"/>
                </a:solidFill>
              </a:rPr>
              <a:t> á </a:t>
            </a:r>
            <a:r>
              <a:rPr lang="es-ES_tradnl" sz="2000" b="1" dirty="0" err="1">
                <a:solidFill>
                  <a:schemeClr val="bg1"/>
                </a:solidFill>
              </a:rPr>
              <a:t>xente</a:t>
            </a:r>
            <a:r>
              <a:rPr lang="es-ES_tradnl" sz="2000" b="1" dirty="0">
                <a:solidFill>
                  <a:schemeClr val="bg1"/>
                </a:solidFill>
              </a:rPr>
              <a:t> canto tiña. </a:t>
            </a:r>
            <a:r>
              <a:rPr lang="es-ES_tradnl" sz="2000" b="1" dirty="0" err="1">
                <a:solidFill>
                  <a:schemeClr val="bg1"/>
                </a:solidFill>
              </a:rPr>
              <a:t>Ao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chegar</a:t>
            </a:r>
            <a:r>
              <a:rPr lang="es-ES_tradnl" sz="2000" b="1" dirty="0">
                <a:solidFill>
                  <a:schemeClr val="bg1"/>
                </a:solidFill>
              </a:rPr>
              <a:t> a </a:t>
            </a:r>
            <a:r>
              <a:rPr lang="es-ES_tradnl" sz="2000" b="1" dirty="0" err="1">
                <a:solidFill>
                  <a:schemeClr val="bg1"/>
                </a:solidFill>
              </a:rPr>
              <a:t>Candia</a:t>
            </a:r>
            <a:r>
              <a:rPr lang="es-ES_tradnl" sz="2000" b="1" dirty="0">
                <a:solidFill>
                  <a:schemeClr val="bg1"/>
                </a:solidFill>
              </a:rPr>
              <a:t>, </a:t>
            </a:r>
            <a:r>
              <a:rPr lang="es-ES_tradnl" sz="2000" b="1" dirty="0" err="1">
                <a:solidFill>
                  <a:schemeClr val="bg1"/>
                </a:solidFill>
              </a:rPr>
              <a:t>Xan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saiulle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ao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camiño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cunha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fouce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na</a:t>
            </a:r>
            <a:r>
              <a:rPr lang="es-ES_tradnl" sz="2000" b="1" dirty="0">
                <a:solidFill>
                  <a:schemeClr val="bg1"/>
                </a:solidFill>
              </a:rPr>
              <a:t> mar e </a:t>
            </a:r>
            <a:r>
              <a:rPr lang="es-ES_tradnl" sz="2000" b="1" dirty="0" err="1">
                <a:solidFill>
                  <a:schemeClr val="bg1"/>
                </a:solidFill>
              </a:rPr>
              <a:t>cortoulle</a:t>
            </a:r>
            <a:r>
              <a:rPr lang="es-ES_tradnl" sz="2000" b="1" dirty="0">
                <a:solidFill>
                  <a:schemeClr val="bg1"/>
                </a:solidFill>
              </a:rPr>
              <a:t> o </a:t>
            </a:r>
            <a:r>
              <a:rPr lang="es-ES_tradnl" sz="2000" b="1" dirty="0" err="1">
                <a:solidFill>
                  <a:schemeClr val="bg1"/>
                </a:solidFill>
              </a:rPr>
              <a:t>pescozo</a:t>
            </a:r>
            <a:r>
              <a:rPr lang="es-ES_tradnl" sz="2000" b="1" dirty="0">
                <a:solidFill>
                  <a:schemeClr val="bg1"/>
                </a:solidFill>
              </a:rPr>
              <a:t>. Asustado, </a:t>
            </a:r>
            <a:r>
              <a:rPr lang="es-ES_tradnl" sz="2000" b="1" dirty="0" err="1">
                <a:solidFill>
                  <a:schemeClr val="bg1"/>
                </a:solidFill>
              </a:rPr>
              <a:t>fuxio</a:t>
            </a:r>
            <a:r>
              <a:rPr lang="es-ES_tradnl" sz="2000" b="1" dirty="0">
                <a:solidFill>
                  <a:schemeClr val="bg1"/>
                </a:solidFill>
              </a:rPr>
              <a:t> e </a:t>
            </a:r>
            <a:r>
              <a:rPr lang="es-ES_tradnl" sz="2000" b="1" dirty="0" err="1">
                <a:solidFill>
                  <a:schemeClr val="bg1"/>
                </a:solidFill>
              </a:rPr>
              <a:t>botouse</a:t>
            </a:r>
            <a:r>
              <a:rPr lang="es-ES_tradnl" sz="2000" b="1" dirty="0">
                <a:solidFill>
                  <a:schemeClr val="bg1"/>
                </a:solidFill>
              </a:rPr>
              <a:t> no Pozo e </a:t>
            </a:r>
            <a:r>
              <a:rPr lang="es-ES_tradnl" sz="2000" b="1" dirty="0" err="1">
                <a:solidFill>
                  <a:schemeClr val="bg1"/>
                </a:solidFill>
              </a:rPr>
              <a:t>desapareceu</a:t>
            </a:r>
            <a:r>
              <a:rPr lang="es-ES_tradnl" sz="2000" b="1" dirty="0">
                <a:solidFill>
                  <a:schemeClr val="bg1"/>
                </a:solidFill>
              </a:rPr>
              <a:t>. Por </a:t>
            </a:r>
            <a:r>
              <a:rPr lang="es-ES_tradnl" sz="2000" b="1" dirty="0" err="1">
                <a:solidFill>
                  <a:schemeClr val="bg1"/>
                </a:solidFill>
              </a:rPr>
              <a:t>iso</a:t>
            </a:r>
            <a:r>
              <a:rPr lang="es-ES_tradnl" sz="2000" b="1" dirty="0">
                <a:solidFill>
                  <a:schemeClr val="bg1"/>
                </a:solidFill>
              </a:rPr>
              <a:t> o pozo leva o </a:t>
            </a:r>
            <a:r>
              <a:rPr lang="es-ES_tradnl" sz="2000" b="1" dirty="0" err="1">
                <a:solidFill>
                  <a:schemeClr val="bg1"/>
                </a:solidFill>
              </a:rPr>
              <a:t>seu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nome</a:t>
            </a:r>
            <a:r>
              <a:rPr lang="es-ES_tradnl" sz="2000" b="1" dirty="0">
                <a:solidFill>
                  <a:schemeClr val="bg1"/>
                </a:solidFill>
              </a:rPr>
              <a:t>.</a:t>
            </a:r>
            <a:endParaRPr lang="es-ES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76672"/>
            <a:ext cx="4907054" cy="55974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080412" y="6232608"/>
            <a:ext cx="1924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Carlos Rey </a:t>
            </a:r>
            <a:r>
              <a:rPr lang="es-ES" b="1" dirty="0" err="1">
                <a:solidFill>
                  <a:schemeClr val="bg1"/>
                </a:solidFill>
              </a:rPr>
              <a:t>Abal</a:t>
            </a:r>
            <a:r>
              <a:rPr lang="es-ES" b="1" dirty="0">
                <a:solidFill>
                  <a:schemeClr val="bg1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975279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164844"/>
            <a:ext cx="449999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</a:rPr>
              <a:t>O RITO DA INMERSIÓN</a:t>
            </a:r>
            <a:endParaRPr lang="es-ES" sz="2400" b="1" dirty="0">
              <a:solidFill>
                <a:schemeClr val="bg1"/>
              </a:solidFill>
            </a:endParaRPr>
          </a:p>
          <a:p>
            <a:r>
              <a:rPr lang="es-ES_tradnl" sz="2000" b="1" dirty="0">
                <a:solidFill>
                  <a:schemeClr val="bg1"/>
                </a:solidFill>
              </a:rPr>
              <a:t>En Galicia </a:t>
            </a:r>
            <a:r>
              <a:rPr lang="es-ES_tradnl" sz="2000" b="1" dirty="0" err="1">
                <a:solidFill>
                  <a:schemeClr val="bg1"/>
                </a:solidFill>
              </a:rPr>
              <a:t>nas</a:t>
            </a:r>
            <a:r>
              <a:rPr lang="es-ES_tradnl" sz="2000" b="1" dirty="0">
                <a:solidFill>
                  <a:schemeClr val="bg1"/>
                </a:solidFill>
              </a:rPr>
              <a:t> épocas de secura o pobo </a:t>
            </a:r>
            <a:r>
              <a:rPr lang="es-ES_tradnl" sz="2000" b="1" dirty="0" err="1">
                <a:solidFill>
                  <a:schemeClr val="bg1"/>
                </a:solidFill>
              </a:rPr>
              <a:t>adoita</a:t>
            </a:r>
            <a:r>
              <a:rPr lang="es-ES_tradnl" sz="2000" b="1" dirty="0">
                <a:solidFill>
                  <a:schemeClr val="bg1"/>
                </a:solidFill>
              </a:rPr>
              <a:t> pedir </a:t>
            </a:r>
            <a:r>
              <a:rPr lang="es-ES_tradnl" sz="2000" b="1" dirty="0" err="1">
                <a:solidFill>
                  <a:schemeClr val="bg1"/>
                </a:solidFill>
              </a:rPr>
              <a:t>chuvia</a:t>
            </a:r>
            <a:r>
              <a:rPr lang="es-ES_tradnl" sz="2000" b="1" dirty="0">
                <a:solidFill>
                  <a:schemeClr val="bg1"/>
                </a:solidFill>
              </a:rPr>
              <a:t> por medio de </a:t>
            </a:r>
            <a:r>
              <a:rPr lang="es-ES_tradnl" sz="2000" b="1" dirty="0" err="1">
                <a:solidFill>
                  <a:schemeClr val="bg1"/>
                </a:solidFill>
              </a:rPr>
              <a:t>oracións</a:t>
            </a:r>
            <a:r>
              <a:rPr lang="es-ES_tradnl" sz="2000" b="1" dirty="0">
                <a:solidFill>
                  <a:schemeClr val="bg1"/>
                </a:solidFill>
              </a:rPr>
              <a:t>, </a:t>
            </a:r>
            <a:r>
              <a:rPr lang="es-ES_tradnl" sz="2000" b="1" dirty="0" err="1">
                <a:solidFill>
                  <a:schemeClr val="bg1"/>
                </a:solidFill>
              </a:rPr>
              <a:t>procesións</a:t>
            </a:r>
            <a:r>
              <a:rPr lang="es-ES_tradnl" sz="2000" b="1" dirty="0">
                <a:solidFill>
                  <a:schemeClr val="bg1"/>
                </a:solidFill>
              </a:rPr>
              <a:t> e rogativas a </a:t>
            </a:r>
            <a:r>
              <a:rPr lang="es-ES_tradnl" sz="2000" b="1" dirty="0" err="1">
                <a:solidFill>
                  <a:schemeClr val="bg1"/>
                </a:solidFill>
              </a:rPr>
              <a:t>certos</a:t>
            </a:r>
            <a:r>
              <a:rPr lang="es-ES_tradnl" sz="2000" b="1" dirty="0">
                <a:solidFill>
                  <a:schemeClr val="bg1"/>
                </a:solidFill>
              </a:rPr>
              <a:t> santos “</a:t>
            </a:r>
            <a:r>
              <a:rPr lang="es-ES_tradnl" sz="2000" b="1" dirty="0" err="1">
                <a:solidFill>
                  <a:schemeClr val="bg1"/>
                </a:solidFill>
              </a:rPr>
              <a:t>hidróforos</a:t>
            </a:r>
            <a:r>
              <a:rPr lang="es-ES_tradnl" sz="2000" b="1" dirty="0">
                <a:solidFill>
                  <a:schemeClr val="bg1"/>
                </a:solidFill>
              </a:rPr>
              <a:t>” considerados “portadores de </a:t>
            </a:r>
            <a:r>
              <a:rPr lang="es-ES_tradnl" sz="2000" b="1" dirty="0" err="1">
                <a:solidFill>
                  <a:schemeClr val="bg1"/>
                </a:solidFill>
              </a:rPr>
              <a:t>auga</a:t>
            </a:r>
            <a:r>
              <a:rPr lang="es-ES_tradnl" sz="2000" b="1" dirty="0">
                <a:solidFill>
                  <a:schemeClr val="bg1"/>
                </a:solidFill>
              </a:rPr>
              <a:t>”. </a:t>
            </a:r>
            <a:r>
              <a:rPr lang="es-ES_tradnl" sz="2000" b="1" dirty="0" err="1">
                <a:solidFill>
                  <a:schemeClr val="bg1"/>
                </a:solidFill>
              </a:rPr>
              <a:t>Mais</a:t>
            </a:r>
            <a:r>
              <a:rPr lang="es-ES_tradnl" sz="2000" b="1" dirty="0">
                <a:solidFill>
                  <a:schemeClr val="bg1"/>
                </a:solidFill>
              </a:rPr>
              <a:t> en </a:t>
            </a:r>
            <a:r>
              <a:rPr lang="es-ES_tradnl" sz="2000" b="1" dirty="0" err="1">
                <a:solidFill>
                  <a:schemeClr val="bg1"/>
                </a:solidFill>
              </a:rPr>
              <a:t>algúns</a:t>
            </a:r>
            <a:r>
              <a:rPr lang="es-ES_tradnl" sz="2000" b="1" dirty="0">
                <a:solidFill>
                  <a:schemeClr val="bg1"/>
                </a:solidFill>
              </a:rPr>
              <a:t> lugares </a:t>
            </a:r>
            <a:r>
              <a:rPr lang="es-ES_tradnl" sz="2000" b="1" dirty="0" err="1">
                <a:solidFill>
                  <a:schemeClr val="bg1"/>
                </a:solidFill>
              </a:rPr>
              <a:t>acostúmase</a:t>
            </a:r>
            <a:r>
              <a:rPr lang="es-ES_tradnl" sz="2000" b="1" dirty="0">
                <a:solidFill>
                  <a:schemeClr val="bg1"/>
                </a:solidFill>
              </a:rPr>
              <a:t> a meter o santo no río </a:t>
            </a:r>
            <a:r>
              <a:rPr lang="es-ES_tradnl" sz="2000" b="1" dirty="0" err="1">
                <a:solidFill>
                  <a:schemeClr val="bg1"/>
                </a:solidFill>
              </a:rPr>
              <a:t>ou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simúlase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facelo</a:t>
            </a:r>
            <a:r>
              <a:rPr lang="es-ES_tradnl" sz="2000" b="1" dirty="0">
                <a:solidFill>
                  <a:schemeClr val="bg1"/>
                </a:solidFill>
              </a:rPr>
              <a:t>. Tal como </a:t>
            </a:r>
            <a:r>
              <a:rPr lang="es-ES_tradnl" sz="2000" b="1" dirty="0" err="1">
                <a:solidFill>
                  <a:schemeClr val="bg1"/>
                </a:solidFill>
              </a:rPr>
              <a:t>ocorre</a:t>
            </a:r>
            <a:r>
              <a:rPr lang="es-ES_tradnl" sz="2000" b="1" dirty="0">
                <a:solidFill>
                  <a:schemeClr val="bg1"/>
                </a:solidFill>
              </a:rPr>
              <a:t> no río Deva, afluente do Miño, </a:t>
            </a:r>
            <a:r>
              <a:rPr lang="es-ES_tradnl" sz="2000" b="1" dirty="0" err="1">
                <a:solidFill>
                  <a:schemeClr val="bg1"/>
                </a:solidFill>
              </a:rPr>
              <a:t>onde</a:t>
            </a:r>
            <a:r>
              <a:rPr lang="es-ES_tradnl" sz="2000" b="1" dirty="0">
                <a:solidFill>
                  <a:schemeClr val="bg1"/>
                </a:solidFill>
              </a:rPr>
              <a:t> os </a:t>
            </a:r>
            <a:r>
              <a:rPr lang="es-ES_tradnl" sz="2000" b="1" dirty="0" err="1">
                <a:solidFill>
                  <a:schemeClr val="bg1"/>
                </a:solidFill>
              </a:rPr>
              <a:t>veciños</a:t>
            </a:r>
            <a:r>
              <a:rPr lang="es-ES_tradnl" sz="2000" b="1" dirty="0">
                <a:solidFill>
                  <a:schemeClr val="bg1"/>
                </a:solidFill>
              </a:rPr>
              <a:t> de San </a:t>
            </a:r>
            <a:r>
              <a:rPr lang="es-ES_tradnl" sz="2000" b="1" dirty="0" err="1">
                <a:solidFill>
                  <a:schemeClr val="bg1"/>
                </a:solidFill>
              </a:rPr>
              <a:t>Breixo</a:t>
            </a:r>
            <a:r>
              <a:rPr lang="es-ES_tradnl" sz="2000" b="1" dirty="0">
                <a:solidFill>
                  <a:schemeClr val="bg1"/>
                </a:solidFill>
              </a:rPr>
              <a:t> de Deva levan </a:t>
            </a:r>
            <a:r>
              <a:rPr lang="es-ES_tradnl" sz="2000" b="1" dirty="0" err="1">
                <a:solidFill>
                  <a:schemeClr val="bg1"/>
                </a:solidFill>
              </a:rPr>
              <a:t>ao</a:t>
            </a:r>
            <a:r>
              <a:rPr lang="es-ES_tradnl" sz="2000" b="1" dirty="0">
                <a:solidFill>
                  <a:schemeClr val="bg1"/>
                </a:solidFill>
              </a:rPr>
              <a:t> San </a:t>
            </a:r>
            <a:r>
              <a:rPr lang="es-ES_tradnl" sz="2000" b="1" dirty="0" err="1">
                <a:solidFill>
                  <a:schemeClr val="bg1"/>
                </a:solidFill>
              </a:rPr>
              <a:t>Bartolomeu</a:t>
            </a:r>
            <a:r>
              <a:rPr lang="es-ES_tradnl" sz="2000" b="1" dirty="0">
                <a:solidFill>
                  <a:schemeClr val="bg1"/>
                </a:solidFill>
              </a:rPr>
              <a:t>, en </a:t>
            </a:r>
            <a:r>
              <a:rPr lang="es-ES_tradnl" sz="2000" b="1" dirty="0" err="1">
                <a:solidFill>
                  <a:schemeClr val="bg1"/>
                </a:solidFill>
              </a:rPr>
              <a:t>Cuntis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onde</a:t>
            </a:r>
            <a:r>
              <a:rPr lang="es-ES_tradnl" sz="2000" b="1" dirty="0">
                <a:solidFill>
                  <a:schemeClr val="bg1"/>
                </a:solidFill>
              </a:rPr>
              <a:t> meten a Santiago </a:t>
            </a:r>
            <a:r>
              <a:rPr lang="es-ES_tradnl" sz="2000" b="1" dirty="0" err="1">
                <a:solidFill>
                  <a:schemeClr val="bg1"/>
                </a:solidFill>
              </a:rPr>
              <a:t>Apóstolo</a:t>
            </a:r>
            <a:r>
              <a:rPr lang="es-ES_tradnl" sz="2000" b="1" dirty="0">
                <a:solidFill>
                  <a:schemeClr val="bg1"/>
                </a:solidFill>
              </a:rPr>
              <a:t> no Gallo, afluente do </a:t>
            </a:r>
            <a:r>
              <a:rPr lang="es-ES_tradnl" sz="2000" b="1" dirty="0" err="1">
                <a:solidFill>
                  <a:schemeClr val="bg1"/>
                </a:solidFill>
              </a:rPr>
              <a:t>Umia</a:t>
            </a:r>
            <a:r>
              <a:rPr lang="es-ES_tradnl" sz="2000" b="1" dirty="0">
                <a:solidFill>
                  <a:schemeClr val="bg1"/>
                </a:solidFill>
              </a:rPr>
              <a:t>, </a:t>
            </a:r>
            <a:r>
              <a:rPr lang="es-ES_tradnl" sz="2000" b="1" dirty="0" err="1">
                <a:solidFill>
                  <a:schemeClr val="bg1"/>
                </a:solidFill>
              </a:rPr>
              <a:t>ou</a:t>
            </a:r>
            <a:r>
              <a:rPr lang="es-ES_tradnl" sz="2000" b="1" dirty="0">
                <a:solidFill>
                  <a:schemeClr val="bg1"/>
                </a:solidFill>
              </a:rPr>
              <a:t> en santa </a:t>
            </a:r>
            <a:r>
              <a:rPr lang="es-ES_tradnl" sz="2000" b="1" dirty="0" err="1">
                <a:solidFill>
                  <a:schemeClr val="bg1"/>
                </a:solidFill>
              </a:rPr>
              <a:t>Mariña</a:t>
            </a:r>
            <a:r>
              <a:rPr lang="es-ES_tradnl" sz="2000" b="1" dirty="0">
                <a:solidFill>
                  <a:schemeClr val="bg1"/>
                </a:solidFill>
              </a:rPr>
              <a:t> de </a:t>
            </a:r>
            <a:r>
              <a:rPr lang="es-ES_tradnl" sz="2000" b="1" dirty="0" err="1">
                <a:solidFill>
                  <a:schemeClr val="bg1"/>
                </a:solidFill>
              </a:rPr>
              <a:t>Ribeira</a:t>
            </a:r>
            <a:r>
              <a:rPr lang="es-ES_tradnl" sz="2000" b="1" dirty="0">
                <a:solidFill>
                  <a:schemeClr val="bg1"/>
                </a:solidFill>
              </a:rPr>
              <a:t>, </a:t>
            </a:r>
            <a:r>
              <a:rPr lang="es-ES_tradnl" sz="2000" b="1" dirty="0" err="1">
                <a:solidFill>
                  <a:schemeClr val="bg1"/>
                </a:solidFill>
              </a:rPr>
              <a:t>na</a:t>
            </a:r>
            <a:r>
              <a:rPr lang="es-ES_tradnl" sz="2000" b="1" dirty="0">
                <a:solidFill>
                  <a:schemeClr val="bg1"/>
                </a:solidFill>
              </a:rPr>
              <a:t> Estrada, que levan a </a:t>
            </a:r>
            <a:r>
              <a:rPr lang="es-ES_tradnl" sz="2000" b="1" dirty="0" err="1">
                <a:solidFill>
                  <a:schemeClr val="bg1"/>
                </a:solidFill>
              </a:rPr>
              <a:t>imaxe</a:t>
            </a:r>
            <a:r>
              <a:rPr lang="es-ES_tradnl" sz="2000" b="1" dirty="0">
                <a:solidFill>
                  <a:schemeClr val="bg1"/>
                </a:solidFill>
              </a:rPr>
              <a:t> de San Vicente a </a:t>
            </a:r>
            <a:r>
              <a:rPr lang="es-ES_tradnl" sz="2000" b="1" dirty="0" err="1">
                <a:solidFill>
                  <a:schemeClr val="bg1"/>
                </a:solidFill>
              </a:rPr>
              <a:t>mollarlle</a:t>
            </a:r>
            <a:r>
              <a:rPr lang="es-ES_tradnl" sz="2000" b="1" dirty="0">
                <a:solidFill>
                  <a:schemeClr val="bg1"/>
                </a:solidFill>
              </a:rPr>
              <a:t> os </a:t>
            </a:r>
            <a:r>
              <a:rPr lang="es-ES_tradnl" sz="2000" b="1" dirty="0" err="1">
                <a:solidFill>
                  <a:schemeClr val="bg1"/>
                </a:solidFill>
              </a:rPr>
              <a:t>pés</a:t>
            </a:r>
            <a:r>
              <a:rPr lang="es-ES_tradnl" sz="2000" b="1" dirty="0">
                <a:solidFill>
                  <a:schemeClr val="bg1"/>
                </a:solidFill>
              </a:rPr>
              <a:t> no río Ulla.</a:t>
            </a:r>
            <a:endParaRPr lang="es-ES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" r="8948"/>
          <a:stretch>
            <a:fillRect/>
          </a:stretch>
        </p:blipFill>
        <p:spPr>
          <a:xfrm>
            <a:off x="4572000" y="548680"/>
            <a:ext cx="4371075" cy="597666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187624" y="630932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Dalila Domínguez </a:t>
            </a:r>
            <a:r>
              <a:rPr lang="es-ES" b="1" dirty="0" err="1">
                <a:solidFill>
                  <a:schemeClr val="bg1"/>
                </a:solidFill>
              </a:rPr>
              <a:t>Sineiro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790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-22773" y="15651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COVA DA CURUXA</a:t>
            </a:r>
          </a:p>
          <a:p>
            <a:r>
              <a:rPr lang="es-ES" sz="2000" b="1" dirty="0" err="1">
                <a:solidFill>
                  <a:schemeClr val="bg1"/>
                </a:solidFill>
              </a:rPr>
              <a:t>Creese</a:t>
            </a:r>
            <a:r>
              <a:rPr lang="es-ES" sz="2000" b="1" dirty="0">
                <a:solidFill>
                  <a:schemeClr val="bg1"/>
                </a:solidFill>
              </a:rPr>
              <a:t> que pode estar en </a:t>
            </a:r>
            <a:r>
              <a:rPr lang="es-ES" sz="2000" b="1" dirty="0" err="1">
                <a:solidFill>
                  <a:schemeClr val="bg1"/>
                </a:solidFill>
              </a:rPr>
              <a:t>terras</a:t>
            </a:r>
            <a:r>
              <a:rPr lang="es-ES" sz="2000" b="1" dirty="0">
                <a:solidFill>
                  <a:schemeClr val="bg1"/>
                </a:solidFill>
              </a:rPr>
              <a:t> do Ulla. </a:t>
            </a:r>
            <a:r>
              <a:rPr lang="es-ES" sz="2000" b="1" dirty="0" err="1">
                <a:solidFill>
                  <a:schemeClr val="bg1"/>
                </a:solidFill>
              </a:rPr>
              <a:t>Unha</a:t>
            </a:r>
            <a:r>
              <a:rPr lang="es-ES" sz="2000" b="1" dirty="0">
                <a:solidFill>
                  <a:schemeClr val="bg1"/>
                </a:solidFill>
              </a:rPr>
              <a:t> vez, por </a:t>
            </a:r>
            <a:r>
              <a:rPr lang="es-ES" sz="2000" b="1" dirty="0" err="1">
                <a:solidFill>
                  <a:schemeClr val="bg1"/>
                </a:solidFill>
              </a:rPr>
              <a:t>consello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dun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freire</a:t>
            </a:r>
            <a:r>
              <a:rPr lang="es-ES" sz="2000" b="1" dirty="0">
                <a:solidFill>
                  <a:schemeClr val="bg1"/>
                </a:solidFill>
              </a:rPr>
              <a:t>, </a:t>
            </a:r>
            <a:r>
              <a:rPr lang="es-ES" sz="2000" b="1" dirty="0" err="1">
                <a:solidFill>
                  <a:schemeClr val="bg1"/>
                </a:solidFill>
              </a:rPr>
              <a:t>entrou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unha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xente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dirixida</a:t>
            </a:r>
            <a:r>
              <a:rPr lang="es-ES" sz="2000" b="1" dirty="0">
                <a:solidFill>
                  <a:schemeClr val="bg1"/>
                </a:solidFill>
              </a:rPr>
              <a:t> por un </a:t>
            </a:r>
            <a:r>
              <a:rPr lang="es-ES" sz="2000" b="1" dirty="0" err="1">
                <a:solidFill>
                  <a:schemeClr val="bg1"/>
                </a:solidFill>
              </a:rPr>
              <a:t>cabaleiro</a:t>
            </a:r>
            <a:r>
              <a:rPr lang="es-ES" sz="2000" b="1" dirty="0">
                <a:solidFill>
                  <a:schemeClr val="bg1"/>
                </a:solidFill>
              </a:rPr>
              <a:t> a buscar un </a:t>
            </a:r>
            <a:r>
              <a:rPr lang="es-ES" sz="2000" b="1" dirty="0" err="1">
                <a:solidFill>
                  <a:schemeClr val="bg1"/>
                </a:solidFill>
              </a:rPr>
              <a:t>tesouro</a:t>
            </a:r>
            <a:r>
              <a:rPr lang="es-ES" sz="2000" b="1" dirty="0">
                <a:solidFill>
                  <a:schemeClr val="bg1"/>
                </a:solidFill>
              </a:rPr>
              <a:t> e </a:t>
            </a:r>
            <a:r>
              <a:rPr lang="es-ES" sz="2000" b="1" dirty="0" err="1">
                <a:solidFill>
                  <a:schemeClr val="bg1"/>
                </a:solidFill>
              </a:rPr>
              <a:t>chegaron</a:t>
            </a:r>
            <a:r>
              <a:rPr lang="es-ES" sz="2000" b="1" dirty="0">
                <a:solidFill>
                  <a:schemeClr val="bg1"/>
                </a:solidFill>
              </a:rPr>
              <a:t> ata un gran río e </a:t>
            </a:r>
            <a:r>
              <a:rPr lang="es-ES" sz="2000" b="1" dirty="0" err="1">
                <a:solidFill>
                  <a:schemeClr val="bg1"/>
                </a:solidFill>
              </a:rPr>
              <a:t>viron</a:t>
            </a:r>
            <a:r>
              <a:rPr lang="es-ES" sz="2000" b="1" dirty="0">
                <a:solidFill>
                  <a:schemeClr val="bg1"/>
                </a:solidFill>
              </a:rPr>
              <a:t> da </a:t>
            </a:r>
            <a:r>
              <a:rPr lang="es-ES" sz="2000" b="1" dirty="0" err="1">
                <a:solidFill>
                  <a:schemeClr val="bg1"/>
                </a:solidFill>
              </a:rPr>
              <a:t>outra</a:t>
            </a:r>
            <a:r>
              <a:rPr lang="es-ES" sz="2000" b="1" dirty="0">
                <a:solidFill>
                  <a:schemeClr val="bg1"/>
                </a:solidFill>
              </a:rPr>
              <a:t> banda </a:t>
            </a:r>
            <a:r>
              <a:rPr lang="es-ES" sz="2000" b="1" dirty="0" err="1">
                <a:solidFill>
                  <a:schemeClr val="bg1"/>
                </a:solidFill>
              </a:rPr>
              <a:t>xente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estrana</a:t>
            </a:r>
            <a:r>
              <a:rPr lang="es-ES" sz="2000" b="1" dirty="0">
                <a:solidFill>
                  <a:schemeClr val="bg1"/>
                </a:solidFill>
              </a:rPr>
              <a:t> ricamente vestida, con </a:t>
            </a:r>
            <a:r>
              <a:rPr lang="es-ES" sz="2000" b="1" dirty="0" err="1">
                <a:solidFill>
                  <a:schemeClr val="bg1"/>
                </a:solidFill>
              </a:rPr>
              <a:t>tesouros</a:t>
            </a:r>
            <a:r>
              <a:rPr lang="es-ES" sz="2000" b="1" dirty="0">
                <a:solidFill>
                  <a:schemeClr val="bg1"/>
                </a:solidFill>
              </a:rPr>
              <a:t> e tocando instrumentos. Colleron tanto medo que non se </a:t>
            </a:r>
            <a:r>
              <a:rPr lang="es-ES" sz="2000" b="1" dirty="0" err="1">
                <a:solidFill>
                  <a:schemeClr val="bg1"/>
                </a:solidFill>
              </a:rPr>
              <a:t>atreveron</a:t>
            </a:r>
            <a:r>
              <a:rPr lang="es-ES" sz="2000" b="1" dirty="0">
                <a:solidFill>
                  <a:schemeClr val="bg1"/>
                </a:solidFill>
              </a:rPr>
              <a:t> a pasar e un </a:t>
            </a:r>
            <a:r>
              <a:rPr lang="es-ES" sz="2000" b="1" dirty="0" err="1">
                <a:solidFill>
                  <a:schemeClr val="bg1"/>
                </a:solidFill>
              </a:rPr>
              <a:t>forte</a:t>
            </a:r>
            <a:r>
              <a:rPr lang="es-ES" sz="2000" b="1" dirty="0">
                <a:solidFill>
                  <a:schemeClr val="bg1"/>
                </a:solidFill>
              </a:rPr>
              <a:t>  </a:t>
            </a:r>
            <a:r>
              <a:rPr lang="es-ES" sz="2000" b="1" dirty="0" err="1">
                <a:solidFill>
                  <a:schemeClr val="bg1"/>
                </a:solidFill>
              </a:rPr>
              <a:t>vento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apagoulle</a:t>
            </a:r>
            <a:r>
              <a:rPr lang="es-ES" sz="2000" b="1" dirty="0">
                <a:solidFill>
                  <a:schemeClr val="bg1"/>
                </a:solidFill>
              </a:rPr>
              <a:t> os fachos. Cando </a:t>
            </a:r>
            <a:r>
              <a:rPr lang="es-ES" sz="2000" b="1" dirty="0" err="1">
                <a:solidFill>
                  <a:schemeClr val="bg1"/>
                </a:solidFill>
              </a:rPr>
              <a:t>deron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saído</a:t>
            </a:r>
            <a:r>
              <a:rPr lang="es-ES" sz="2000" b="1" dirty="0">
                <a:solidFill>
                  <a:schemeClr val="bg1"/>
                </a:solidFill>
              </a:rPr>
              <a:t> enfermaron e </a:t>
            </a:r>
            <a:r>
              <a:rPr lang="es-ES" sz="2000" b="1" dirty="0" err="1">
                <a:solidFill>
                  <a:schemeClr val="bg1"/>
                </a:solidFill>
              </a:rPr>
              <a:t>morreron</a:t>
            </a:r>
            <a:r>
              <a:rPr lang="es-ES" sz="2000" b="1" dirty="0">
                <a:solidFill>
                  <a:schemeClr val="bg1"/>
                </a:solidFill>
              </a:rPr>
              <a:t> todos antes </a:t>
            </a:r>
            <a:r>
              <a:rPr lang="es-ES" sz="2000" b="1" dirty="0" err="1">
                <a:solidFill>
                  <a:schemeClr val="bg1"/>
                </a:solidFill>
              </a:rPr>
              <a:t>dun</a:t>
            </a:r>
            <a:r>
              <a:rPr lang="es-ES" sz="2000" b="1" dirty="0">
                <a:solidFill>
                  <a:schemeClr val="bg1"/>
                </a:solidFill>
              </a:rPr>
              <a:t> anos e o </a:t>
            </a:r>
            <a:r>
              <a:rPr lang="es-ES" sz="2000" b="1" dirty="0" err="1">
                <a:solidFill>
                  <a:schemeClr val="bg1"/>
                </a:solidFill>
              </a:rPr>
              <a:t>freire</a:t>
            </a:r>
            <a:r>
              <a:rPr lang="es-ES" sz="2000" b="1" dirty="0">
                <a:solidFill>
                  <a:schemeClr val="bg1"/>
                </a:solidFill>
              </a:rPr>
              <a:t> que os </a:t>
            </a:r>
            <a:r>
              <a:rPr lang="es-ES" sz="2000" b="1" dirty="0" err="1">
                <a:solidFill>
                  <a:schemeClr val="bg1"/>
                </a:solidFill>
              </a:rPr>
              <a:t>guiou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quedou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cego</a:t>
            </a:r>
            <a:r>
              <a:rPr lang="es-ES" sz="2000" b="1" dirty="0">
                <a:solidFill>
                  <a:schemeClr val="bg1"/>
                </a:solidFill>
              </a:rPr>
              <a:t>.</a:t>
            </a:r>
          </a:p>
          <a:p>
            <a:endParaRPr lang="es-ES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76872"/>
            <a:ext cx="6840760" cy="445504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508104" y="630932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María Martínez Búa</a:t>
            </a:r>
          </a:p>
        </p:txBody>
      </p:sp>
    </p:spTree>
    <p:extLst>
      <p:ext uri="{BB962C8B-B14F-4D97-AF65-F5344CB8AC3E}">
        <p14:creationId xmlns:p14="http://schemas.microsoft.com/office/powerpoint/2010/main" val="9873278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0"/>
            <a:ext cx="9144000" cy="10618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88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rial Black" pitchFamily="34" charset="0"/>
              </a:rPr>
              <a:t>MANANCIAIS </a:t>
            </a:r>
          </a:p>
          <a:p>
            <a:pPr algn="ctr">
              <a:lnSpc>
                <a:spcPct val="150000"/>
              </a:lnSpc>
            </a:pPr>
            <a:r>
              <a:rPr lang="es-ES" sz="88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rial Black" pitchFamily="34" charset="0"/>
              </a:rPr>
              <a:t>AUGAS TERMAIS</a:t>
            </a:r>
            <a:endParaRPr lang="es-ES_tradnl" sz="9600" dirty="0">
              <a:solidFill>
                <a:schemeClr val="tx2">
                  <a:lumMod val="20000"/>
                  <a:lumOff val="80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endParaRPr lang="es-ES_tradnl" sz="9600" b="1" dirty="0">
              <a:solidFill>
                <a:schemeClr val="bg1"/>
              </a:solidFill>
              <a:effectLst/>
            </a:endParaRPr>
          </a:p>
          <a:p>
            <a:pPr>
              <a:lnSpc>
                <a:spcPct val="150000"/>
              </a:lnSpc>
            </a:pPr>
            <a:endParaRPr lang="es-ES" sz="9600" b="1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742936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7572" y="0"/>
            <a:ext cx="9144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</a:rPr>
              <a:t>A TOXA</a:t>
            </a:r>
            <a:endParaRPr lang="es-ES" sz="2400" b="1" dirty="0">
              <a:solidFill>
                <a:schemeClr val="bg1"/>
              </a:solidFill>
            </a:endParaRPr>
          </a:p>
          <a:p>
            <a:r>
              <a:rPr lang="es-ES_tradnl" sz="2000" b="1" dirty="0" err="1">
                <a:solidFill>
                  <a:schemeClr val="bg1"/>
                </a:solidFill>
              </a:rPr>
              <a:t>Na</a:t>
            </a:r>
            <a:r>
              <a:rPr lang="es-ES_tradnl" sz="2000" b="1" dirty="0">
                <a:solidFill>
                  <a:schemeClr val="bg1"/>
                </a:solidFill>
              </a:rPr>
              <a:t> illa da </a:t>
            </a:r>
            <a:r>
              <a:rPr lang="es-ES_tradnl" sz="2000" b="1" dirty="0" err="1">
                <a:solidFill>
                  <a:schemeClr val="bg1"/>
                </a:solidFill>
              </a:rPr>
              <a:t>Toxa</a:t>
            </a:r>
            <a:r>
              <a:rPr lang="es-ES_tradnl" sz="2000" b="1" dirty="0">
                <a:solidFill>
                  <a:schemeClr val="bg1"/>
                </a:solidFill>
              </a:rPr>
              <a:t> había </a:t>
            </a:r>
            <a:r>
              <a:rPr lang="es-ES_tradnl" sz="2000" b="1" dirty="0" err="1">
                <a:solidFill>
                  <a:schemeClr val="bg1"/>
                </a:solidFill>
              </a:rPr>
              <a:t>unha</a:t>
            </a:r>
            <a:r>
              <a:rPr lang="es-ES_tradnl" sz="2000" b="1" dirty="0">
                <a:solidFill>
                  <a:schemeClr val="bg1"/>
                </a:solidFill>
              </a:rPr>
              <a:t> poza grande con </a:t>
            </a:r>
            <a:r>
              <a:rPr lang="es-ES_tradnl" sz="2000" b="1" dirty="0" err="1">
                <a:solidFill>
                  <a:schemeClr val="bg1"/>
                </a:solidFill>
              </a:rPr>
              <a:t>auga</a:t>
            </a:r>
            <a:r>
              <a:rPr lang="es-ES_tradnl" sz="2000" b="1" dirty="0">
                <a:solidFill>
                  <a:schemeClr val="bg1"/>
                </a:solidFill>
              </a:rPr>
              <a:t>. </a:t>
            </a:r>
            <a:r>
              <a:rPr lang="es-ES" sz="2000" b="1" dirty="0" err="1">
                <a:solidFill>
                  <a:schemeClr val="bg1"/>
                </a:solidFill>
              </a:rPr>
              <a:t>Uns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homes</a:t>
            </a:r>
            <a:r>
              <a:rPr lang="es-ES" sz="2000" b="1" dirty="0">
                <a:solidFill>
                  <a:schemeClr val="bg1"/>
                </a:solidFill>
              </a:rPr>
              <a:t> do Grove levaron </a:t>
            </a:r>
            <a:r>
              <a:rPr lang="es-ES" sz="2000" b="1" dirty="0" err="1">
                <a:solidFill>
                  <a:schemeClr val="bg1"/>
                </a:solidFill>
              </a:rPr>
              <a:t>alí</a:t>
            </a:r>
            <a:r>
              <a:rPr lang="es-ES" sz="2000" b="1" dirty="0">
                <a:solidFill>
                  <a:schemeClr val="bg1"/>
                </a:solidFill>
              </a:rPr>
              <a:t> un burro que estaba enfermo e </a:t>
            </a:r>
            <a:r>
              <a:rPr lang="es-ES" sz="2000" b="1" dirty="0" err="1">
                <a:solidFill>
                  <a:schemeClr val="bg1"/>
                </a:solidFill>
              </a:rPr>
              <a:t>abandoárono</a:t>
            </a:r>
            <a:r>
              <a:rPr lang="es-ES" sz="2000" b="1" dirty="0">
                <a:solidFill>
                  <a:schemeClr val="bg1"/>
                </a:solidFill>
              </a:rPr>
              <a:t> para que morrera. Á volta </a:t>
            </a:r>
            <a:r>
              <a:rPr lang="es-ES" sz="2000" b="1" dirty="0" err="1">
                <a:solidFill>
                  <a:schemeClr val="bg1"/>
                </a:solidFill>
              </a:rPr>
              <a:t>duns</a:t>
            </a:r>
            <a:r>
              <a:rPr lang="es-ES" sz="2000" b="1" dirty="0">
                <a:solidFill>
                  <a:schemeClr val="bg1"/>
                </a:solidFill>
              </a:rPr>
              <a:t> anos os </a:t>
            </a:r>
            <a:r>
              <a:rPr lang="es-ES" sz="2000" b="1" dirty="0" err="1">
                <a:solidFill>
                  <a:schemeClr val="bg1"/>
                </a:solidFill>
              </a:rPr>
              <a:t>homes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volveron</a:t>
            </a:r>
            <a:r>
              <a:rPr lang="es-ES" sz="2000" b="1" dirty="0">
                <a:solidFill>
                  <a:schemeClr val="bg1"/>
                </a:solidFill>
              </a:rPr>
              <a:t> á illa pensando que o burro estaba </a:t>
            </a:r>
            <a:r>
              <a:rPr lang="es-ES" sz="2000" b="1" dirty="0" err="1">
                <a:solidFill>
                  <a:schemeClr val="bg1"/>
                </a:solidFill>
              </a:rPr>
              <a:t>morto</a:t>
            </a:r>
            <a:r>
              <a:rPr lang="es-ES" sz="2000" b="1" dirty="0">
                <a:solidFill>
                  <a:schemeClr val="bg1"/>
                </a:solidFill>
              </a:rPr>
              <a:t> e </a:t>
            </a:r>
            <a:r>
              <a:rPr lang="es-ES" sz="2000" b="1" dirty="0" err="1">
                <a:solidFill>
                  <a:schemeClr val="bg1"/>
                </a:solidFill>
              </a:rPr>
              <a:t>atopáronse</a:t>
            </a:r>
            <a:r>
              <a:rPr lang="es-ES" sz="2000" b="1" dirty="0">
                <a:solidFill>
                  <a:schemeClr val="bg1"/>
                </a:solidFill>
              </a:rPr>
              <a:t> con que estaba vivo, gordo e san. Así </a:t>
            </a:r>
            <a:r>
              <a:rPr lang="es-ES" sz="2000" b="1" dirty="0" err="1">
                <a:solidFill>
                  <a:schemeClr val="bg1"/>
                </a:solidFill>
              </a:rPr>
              <a:t>foi</a:t>
            </a:r>
            <a:r>
              <a:rPr lang="es-ES" sz="2000" b="1" dirty="0">
                <a:solidFill>
                  <a:schemeClr val="bg1"/>
                </a:solidFill>
              </a:rPr>
              <a:t> como </a:t>
            </a:r>
            <a:r>
              <a:rPr lang="es-ES" sz="2000" b="1" dirty="0" err="1">
                <a:solidFill>
                  <a:schemeClr val="bg1"/>
                </a:solidFill>
              </a:rPr>
              <a:t>descubriron</a:t>
            </a:r>
            <a:r>
              <a:rPr lang="es-ES" sz="2000" b="1" dirty="0">
                <a:solidFill>
                  <a:schemeClr val="bg1"/>
                </a:solidFill>
              </a:rPr>
              <a:t> o </a:t>
            </a:r>
            <a:r>
              <a:rPr lang="es-ES" sz="2000" b="1" dirty="0" err="1">
                <a:solidFill>
                  <a:schemeClr val="bg1"/>
                </a:solidFill>
              </a:rPr>
              <a:t>manancial</a:t>
            </a:r>
            <a:r>
              <a:rPr lang="es-ES" sz="2000" b="1" dirty="0">
                <a:solidFill>
                  <a:schemeClr val="bg1"/>
                </a:solidFill>
              </a:rPr>
              <a:t> de </a:t>
            </a:r>
            <a:r>
              <a:rPr lang="es-ES" sz="2000" b="1" dirty="0" err="1">
                <a:solidFill>
                  <a:schemeClr val="bg1"/>
                </a:solidFill>
              </a:rPr>
              <a:t>auga</a:t>
            </a:r>
            <a:r>
              <a:rPr lang="es-ES" sz="2000" b="1" dirty="0">
                <a:solidFill>
                  <a:schemeClr val="bg1"/>
                </a:solidFill>
              </a:rPr>
              <a:t> e </a:t>
            </a:r>
            <a:r>
              <a:rPr lang="es-ES" sz="2000" b="1" dirty="0" err="1">
                <a:solidFill>
                  <a:schemeClr val="bg1"/>
                </a:solidFill>
              </a:rPr>
              <a:t>mandárona</a:t>
            </a:r>
            <a:r>
              <a:rPr lang="es-ES" sz="2000" b="1" dirty="0">
                <a:solidFill>
                  <a:schemeClr val="bg1"/>
                </a:solidFill>
              </a:rPr>
              <a:t> analizar. </a:t>
            </a:r>
            <a:r>
              <a:rPr lang="es-ES" sz="2000" b="1" dirty="0" err="1">
                <a:solidFill>
                  <a:schemeClr val="bg1"/>
                </a:solidFill>
              </a:rPr>
              <a:t>Fixeron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unha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fonte</a:t>
            </a:r>
            <a:r>
              <a:rPr lang="es-ES" sz="2000" b="1" dirty="0">
                <a:solidFill>
                  <a:schemeClr val="bg1"/>
                </a:solidFill>
              </a:rPr>
              <a:t> e desde </a:t>
            </a:r>
            <a:r>
              <a:rPr lang="es-ES" sz="2000" b="1" dirty="0" err="1">
                <a:solidFill>
                  <a:schemeClr val="bg1"/>
                </a:solidFill>
              </a:rPr>
              <a:t>aquela</a:t>
            </a:r>
            <a:r>
              <a:rPr lang="es-ES" sz="2000" b="1" dirty="0">
                <a:solidFill>
                  <a:schemeClr val="bg1"/>
                </a:solidFill>
              </a:rPr>
              <a:t> os enfermos van á </a:t>
            </a:r>
            <a:r>
              <a:rPr lang="es-ES" sz="2000" b="1" dirty="0" err="1">
                <a:solidFill>
                  <a:schemeClr val="bg1"/>
                </a:solidFill>
              </a:rPr>
              <a:t>Toxa</a:t>
            </a:r>
            <a:r>
              <a:rPr lang="es-ES" sz="2000" b="1" dirty="0">
                <a:solidFill>
                  <a:schemeClr val="bg1"/>
                </a:solidFill>
              </a:rPr>
              <a:t> a curarse bañándose </a:t>
            </a:r>
            <a:r>
              <a:rPr lang="es-ES" sz="2000" b="1" dirty="0" err="1">
                <a:solidFill>
                  <a:schemeClr val="bg1"/>
                </a:solidFill>
              </a:rPr>
              <a:t>naquelas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augas</a:t>
            </a:r>
            <a:r>
              <a:rPr lang="es-ES" sz="2000" b="1" dirty="0">
                <a:solidFill>
                  <a:schemeClr val="bg1"/>
                </a:solidFill>
              </a:rPr>
              <a:t>.</a:t>
            </a: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256" y="2394857"/>
            <a:ext cx="5688632" cy="437212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07504" y="6402333"/>
            <a:ext cx="1538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Miriam Núñez</a:t>
            </a:r>
          </a:p>
        </p:txBody>
      </p:sp>
    </p:spTree>
    <p:extLst>
      <p:ext uri="{BB962C8B-B14F-4D97-AF65-F5344CB8AC3E}">
        <p14:creationId xmlns:p14="http://schemas.microsoft.com/office/powerpoint/2010/main" val="29752790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135724"/>
            <a:ext cx="9144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TRES LARANXIÑAS DO MAR (ALLIGAL DE CODESIDO)</a:t>
            </a:r>
          </a:p>
          <a:p>
            <a:r>
              <a:rPr lang="es-ES" sz="2000" b="1" dirty="0">
                <a:solidFill>
                  <a:schemeClr val="bg1"/>
                </a:solidFill>
              </a:rPr>
              <a:t>-Había tres </a:t>
            </a:r>
            <a:r>
              <a:rPr lang="es-ES" sz="2000" b="1" dirty="0" err="1">
                <a:solidFill>
                  <a:schemeClr val="bg1"/>
                </a:solidFill>
              </a:rPr>
              <a:t>doncelas</a:t>
            </a:r>
            <a:r>
              <a:rPr lang="es-ES" sz="2000" b="1" dirty="0">
                <a:solidFill>
                  <a:schemeClr val="bg1"/>
                </a:solidFill>
              </a:rPr>
              <a:t> encantadas en forma de </a:t>
            </a:r>
            <a:r>
              <a:rPr lang="es-ES" sz="2000" b="1" dirty="0" err="1">
                <a:solidFill>
                  <a:schemeClr val="bg1"/>
                </a:solidFill>
              </a:rPr>
              <a:t>cabalos</a:t>
            </a:r>
            <a:r>
              <a:rPr lang="es-ES" sz="2000" b="1" dirty="0">
                <a:solidFill>
                  <a:schemeClr val="bg1"/>
                </a:solidFill>
              </a:rPr>
              <a:t> (</a:t>
            </a:r>
            <a:r>
              <a:rPr lang="es-ES" sz="2000" b="1" dirty="0" err="1">
                <a:solidFill>
                  <a:schemeClr val="bg1"/>
                </a:solidFill>
              </a:rPr>
              <a:t>ou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bestas</a:t>
            </a:r>
            <a:r>
              <a:rPr lang="es-ES" sz="2000" b="1" dirty="0">
                <a:solidFill>
                  <a:schemeClr val="bg1"/>
                </a:solidFill>
              </a:rPr>
              <a:t>) que andaban polo monte </a:t>
            </a:r>
            <a:r>
              <a:rPr lang="es-ES" sz="2000" b="1" dirty="0" err="1">
                <a:solidFill>
                  <a:schemeClr val="bg1"/>
                </a:solidFill>
              </a:rPr>
              <a:t>rabuñándose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cos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toxos</a:t>
            </a:r>
            <a:r>
              <a:rPr lang="es-ES" sz="2000" b="1" dirty="0">
                <a:solidFill>
                  <a:schemeClr val="bg1"/>
                </a:solidFill>
              </a:rPr>
              <a:t> e coas </a:t>
            </a:r>
            <a:r>
              <a:rPr lang="es-ES" sz="2000" b="1" dirty="0" err="1">
                <a:solidFill>
                  <a:schemeClr val="bg1"/>
                </a:solidFill>
              </a:rPr>
              <a:t>silveiras</a:t>
            </a:r>
            <a:r>
              <a:rPr lang="es-ES" sz="2000" b="1" dirty="0">
                <a:solidFill>
                  <a:schemeClr val="bg1"/>
                </a:solidFill>
              </a:rPr>
              <a:t> ata que os </a:t>
            </a:r>
            <a:r>
              <a:rPr lang="es-ES" sz="2000" b="1" dirty="0" err="1">
                <a:solidFill>
                  <a:schemeClr val="bg1"/>
                </a:solidFill>
              </a:rPr>
              <a:t>seus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corpos</a:t>
            </a:r>
            <a:r>
              <a:rPr lang="es-ES" sz="2000" b="1" dirty="0">
                <a:solidFill>
                  <a:schemeClr val="bg1"/>
                </a:solidFill>
              </a:rPr>
              <a:t> quedaron </a:t>
            </a:r>
            <a:r>
              <a:rPr lang="es-ES" sz="2000" b="1" dirty="0" err="1">
                <a:solidFill>
                  <a:schemeClr val="bg1"/>
                </a:solidFill>
              </a:rPr>
              <a:t>feitos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unha</a:t>
            </a:r>
            <a:r>
              <a:rPr lang="es-ES" sz="2000" b="1" dirty="0">
                <a:solidFill>
                  <a:schemeClr val="bg1"/>
                </a:solidFill>
              </a:rPr>
              <a:t> pura </a:t>
            </a:r>
            <a:r>
              <a:rPr lang="es-ES" sz="2000" b="1" dirty="0" err="1">
                <a:solidFill>
                  <a:schemeClr val="bg1"/>
                </a:solidFill>
              </a:rPr>
              <a:t>chaga</a:t>
            </a:r>
            <a:r>
              <a:rPr lang="es-ES" sz="2000" b="1" dirty="0">
                <a:solidFill>
                  <a:schemeClr val="bg1"/>
                </a:solidFill>
              </a:rPr>
              <a:t>. </a:t>
            </a:r>
            <a:r>
              <a:rPr lang="es-ES" sz="2000" b="1" dirty="0" err="1">
                <a:solidFill>
                  <a:schemeClr val="bg1"/>
                </a:solidFill>
              </a:rPr>
              <a:t>Atoparon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unha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fonte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cunha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pozanca</a:t>
            </a:r>
            <a:r>
              <a:rPr lang="es-ES" sz="2000" b="1" dirty="0">
                <a:solidFill>
                  <a:schemeClr val="bg1"/>
                </a:solidFill>
              </a:rPr>
              <a:t> e coas patas </a:t>
            </a:r>
            <a:r>
              <a:rPr lang="es-ES" sz="2000" b="1" dirty="0" err="1">
                <a:solidFill>
                  <a:schemeClr val="bg1"/>
                </a:solidFill>
              </a:rPr>
              <a:t>agrandárona</a:t>
            </a:r>
            <a:r>
              <a:rPr lang="es-ES" sz="2000" b="1" dirty="0">
                <a:solidFill>
                  <a:schemeClr val="bg1"/>
                </a:solidFill>
              </a:rPr>
              <a:t> ata </a:t>
            </a:r>
            <a:r>
              <a:rPr lang="es-ES" sz="2000" b="1" dirty="0" err="1">
                <a:solidFill>
                  <a:schemeClr val="bg1"/>
                </a:solidFill>
              </a:rPr>
              <a:t>facer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unha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pequena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lagoa</a:t>
            </a:r>
            <a:r>
              <a:rPr lang="es-ES" sz="2000" b="1" dirty="0">
                <a:solidFill>
                  <a:schemeClr val="bg1"/>
                </a:solidFill>
              </a:rPr>
              <a:t> (a que </a:t>
            </a:r>
            <a:r>
              <a:rPr lang="es-ES" sz="2000" b="1" dirty="0" err="1">
                <a:solidFill>
                  <a:schemeClr val="bg1"/>
                </a:solidFill>
              </a:rPr>
              <a:t>hoxe</a:t>
            </a:r>
            <a:r>
              <a:rPr lang="es-ES" sz="2000" b="1" dirty="0">
                <a:solidFill>
                  <a:schemeClr val="bg1"/>
                </a:solidFill>
              </a:rPr>
              <a:t> se chama </a:t>
            </a:r>
            <a:r>
              <a:rPr lang="es-ES" sz="2000" b="1" dirty="0" err="1">
                <a:solidFill>
                  <a:schemeClr val="bg1"/>
                </a:solidFill>
              </a:rPr>
              <a:t>Alligal</a:t>
            </a:r>
            <a:r>
              <a:rPr lang="es-ES" sz="2000" b="1" dirty="0">
                <a:solidFill>
                  <a:schemeClr val="bg1"/>
                </a:solidFill>
              </a:rPr>
              <a:t> de </a:t>
            </a:r>
            <a:r>
              <a:rPr lang="es-ES" sz="2000" b="1" dirty="0" err="1">
                <a:solidFill>
                  <a:schemeClr val="bg1"/>
                </a:solidFill>
              </a:rPr>
              <a:t>Codesido</a:t>
            </a:r>
            <a:r>
              <a:rPr lang="es-ES" sz="2000" b="1" dirty="0">
                <a:solidFill>
                  <a:schemeClr val="bg1"/>
                </a:solidFill>
              </a:rPr>
              <a:t>) coa </a:t>
            </a:r>
            <a:r>
              <a:rPr lang="es-ES" sz="2000" b="1" dirty="0" err="1">
                <a:solidFill>
                  <a:schemeClr val="bg1"/>
                </a:solidFill>
              </a:rPr>
              <a:t>auga</a:t>
            </a:r>
            <a:r>
              <a:rPr lang="es-ES" sz="2000" b="1" dirty="0">
                <a:solidFill>
                  <a:schemeClr val="bg1"/>
                </a:solidFill>
              </a:rPr>
              <a:t> da </a:t>
            </a:r>
            <a:r>
              <a:rPr lang="es-ES" sz="2000" b="1" dirty="0" err="1">
                <a:solidFill>
                  <a:schemeClr val="bg1"/>
                </a:solidFill>
              </a:rPr>
              <a:t>cor</a:t>
            </a:r>
            <a:r>
              <a:rPr lang="es-ES" sz="2000" b="1" dirty="0">
                <a:solidFill>
                  <a:schemeClr val="bg1"/>
                </a:solidFill>
              </a:rPr>
              <a:t> do </a:t>
            </a:r>
            <a:r>
              <a:rPr lang="es-ES" sz="2000" b="1" dirty="0" err="1">
                <a:solidFill>
                  <a:schemeClr val="bg1"/>
                </a:solidFill>
              </a:rPr>
              <a:t>sangue</a:t>
            </a:r>
            <a:r>
              <a:rPr lang="es-ES" sz="2000" b="1" dirty="0">
                <a:solidFill>
                  <a:schemeClr val="bg1"/>
                </a:solidFill>
              </a:rPr>
              <a:t>, é </a:t>
            </a:r>
            <a:r>
              <a:rPr lang="es-ES" sz="2000" b="1" dirty="0" err="1">
                <a:solidFill>
                  <a:schemeClr val="bg1"/>
                </a:solidFill>
              </a:rPr>
              <a:t>ferruxenta</a:t>
            </a:r>
            <a:r>
              <a:rPr lang="es-ES" sz="2000" b="1" dirty="0">
                <a:solidFill>
                  <a:schemeClr val="bg1"/>
                </a:solidFill>
              </a:rPr>
              <a:t> e cura os males da </a:t>
            </a:r>
            <a:r>
              <a:rPr lang="es-ES" sz="2000" b="1" dirty="0" err="1">
                <a:solidFill>
                  <a:schemeClr val="bg1"/>
                </a:solidFill>
              </a:rPr>
              <a:t>pel</a:t>
            </a:r>
            <a:r>
              <a:rPr lang="es-ES" sz="2000" b="1" dirty="0">
                <a:solidFill>
                  <a:schemeClr val="bg1"/>
                </a:solidFill>
              </a:rPr>
              <a:t>. Botaron </a:t>
            </a:r>
            <a:r>
              <a:rPr lang="es-ES" sz="2000" b="1" dirty="0" err="1">
                <a:solidFill>
                  <a:schemeClr val="bg1"/>
                </a:solidFill>
              </a:rPr>
              <a:t>nela</a:t>
            </a:r>
            <a:r>
              <a:rPr lang="es-ES" sz="2000" b="1" dirty="0">
                <a:solidFill>
                  <a:schemeClr val="bg1"/>
                </a:solidFill>
              </a:rPr>
              <a:t> nove días e </a:t>
            </a:r>
            <a:r>
              <a:rPr lang="es-ES" sz="2000" b="1" dirty="0" err="1">
                <a:solidFill>
                  <a:schemeClr val="bg1"/>
                </a:solidFill>
              </a:rPr>
              <a:t>despois</a:t>
            </a:r>
            <a:r>
              <a:rPr lang="es-ES" sz="2000" b="1" dirty="0">
                <a:solidFill>
                  <a:schemeClr val="bg1"/>
                </a:solidFill>
              </a:rPr>
              <a:t> de nove baños </a:t>
            </a:r>
            <a:r>
              <a:rPr lang="es-ES" sz="2000" b="1" dirty="0" err="1">
                <a:solidFill>
                  <a:schemeClr val="bg1"/>
                </a:solidFill>
              </a:rPr>
              <a:t>sandaron</a:t>
            </a:r>
            <a:r>
              <a:rPr lang="es-ES" sz="2000" b="1" dirty="0">
                <a:solidFill>
                  <a:schemeClr val="bg1"/>
                </a:solidFill>
              </a:rPr>
              <a:t>. Un día </a:t>
            </a:r>
            <a:r>
              <a:rPr lang="es-ES" sz="2000" b="1" dirty="0" err="1">
                <a:solidFill>
                  <a:schemeClr val="bg1"/>
                </a:solidFill>
              </a:rPr>
              <a:t>unha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moura</a:t>
            </a:r>
            <a:r>
              <a:rPr lang="es-ES" sz="2000" b="1" dirty="0">
                <a:solidFill>
                  <a:schemeClr val="bg1"/>
                </a:solidFill>
              </a:rPr>
              <a:t> (a </a:t>
            </a:r>
            <a:r>
              <a:rPr lang="es-ES" sz="2000" b="1" dirty="0" err="1">
                <a:solidFill>
                  <a:schemeClr val="bg1"/>
                </a:solidFill>
              </a:rPr>
              <a:t>nai</a:t>
            </a:r>
            <a:r>
              <a:rPr lang="es-ES" sz="2000" b="1" dirty="0">
                <a:solidFill>
                  <a:schemeClr val="bg1"/>
                </a:solidFill>
              </a:rPr>
              <a:t>?) </a:t>
            </a:r>
            <a:r>
              <a:rPr lang="es-ES" sz="2000" b="1" dirty="0" err="1">
                <a:solidFill>
                  <a:schemeClr val="bg1"/>
                </a:solidFill>
              </a:rPr>
              <a:t>deulles</a:t>
            </a:r>
            <a:r>
              <a:rPr lang="es-ES" sz="2000" b="1" dirty="0">
                <a:solidFill>
                  <a:schemeClr val="bg1"/>
                </a:solidFill>
              </a:rPr>
              <a:t> a cada </a:t>
            </a:r>
            <a:r>
              <a:rPr lang="es-ES" sz="2000" b="1" dirty="0" err="1">
                <a:solidFill>
                  <a:schemeClr val="bg1"/>
                </a:solidFill>
              </a:rPr>
              <a:t>unha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unha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mazán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camoesa</a:t>
            </a:r>
            <a:r>
              <a:rPr lang="es-ES" sz="2000" b="1" dirty="0">
                <a:solidFill>
                  <a:schemeClr val="bg1"/>
                </a:solidFill>
              </a:rPr>
              <a:t> e </a:t>
            </a:r>
            <a:r>
              <a:rPr lang="es-ES" sz="2000" b="1" dirty="0" err="1">
                <a:solidFill>
                  <a:schemeClr val="bg1"/>
                </a:solidFill>
              </a:rPr>
              <a:t>ao</a:t>
            </a:r>
            <a:r>
              <a:rPr lang="es-ES" sz="2000" b="1" dirty="0">
                <a:solidFill>
                  <a:schemeClr val="bg1"/>
                </a:solidFill>
              </a:rPr>
              <a:t> rematar de </a:t>
            </a:r>
            <a:r>
              <a:rPr lang="es-ES" sz="2000" b="1" dirty="0" err="1">
                <a:solidFill>
                  <a:schemeClr val="bg1"/>
                </a:solidFill>
              </a:rPr>
              <a:t>comelas</a:t>
            </a:r>
            <a:r>
              <a:rPr lang="es-ES" sz="2000" b="1" dirty="0">
                <a:solidFill>
                  <a:schemeClr val="bg1"/>
                </a:solidFill>
              </a:rPr>
              <a:t> recuperaron a forma humana. Desde </a:t>
            </a:r>
            <a:r>
              <a:rPr lang="es-ES" sz="2000" b="1" dirty="0" err="1">
                <a:solidFill>
                  <a:schemeClr val="bg1"/>
                </a:solidFill>
              </a:rPr>
              <a:t>aquela</a:t>
            </a:r>
            <a:r>
              <a:rPr lang="es-ES" sz="2000" b="1" dirty="0">
                <a:solidFill>
                  <a:schemeClr val="bg1"/>
                </a:solidFill>
              </a:rPr>
              <a:t> a charca ten </a:t>
            </a:r>
            <a:r>
              <a:rPr lang="es-ES" sz="2000" b="1" dirty="0" err="1">
                <a:solidFill>
                  <a:schemeClr val="bg1"/>
                </a:solidFill>
              </a:rPr>
              <a:t>sona</a:t>
            </a:r>
            <a:r>
              <a:rPr lang="es-ES" sz="2000" b="1" dirty="0">
                <a:solidFill>
                  <a:schemeClr val="bg1"/>
                </a:solidFill>
              </a:rPr>
              <a:t> e a </a:t>
            </a:r>
            <a:r>
              <a:rPr lang="es-ES" sz="2000" b="1" dirty="0" err="1">
                <a:solidFill>
                  <a:schemeClr val="bg1"/>
                </a:solidFill>
              </a:rPr>
              <a:t>xente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vai</a:t>
            </a:r>
            <a:r>
              <a:rPr lang="es-ES" sz="2000" b="1" dirty="0">
                <a:solidFill>
                  <a:schemeClr val="bg1"/>
                </a:solidFill>
              </a:rPr>
              <a:t> a curarse.</a:t>
            </a: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865238" y="6416873"/>
            <a:ext cx="256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Daniel Falcón López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016179"/>
            <a:ext cx="4608512" cy="380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790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28" y="0"/>
            <a:ext cx="91295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AS BURGAS</a:t>
            </a:r>
          </a:p>
          <a:p>
            <a:r>
              <a:rPr lang="es-ES" sz="2000" b="1" dirty="0">
                <a:solidFill>
                  <a:schemeClr val="bg1"/>
                </a:solidFill>
              </a:rPr>
              <a:t>Pedro Telmo vivía como </a:t>
            </a:r>
            <a:r>
              <a:rPr lang="es-ES" sz="2000" b="1" dirty="0" err="1">
                <a:solidFill>
                  <a:schemeClr val="bg1"/>
                </a:solidFill>
              </a:rPr>
              <a:t>ermitán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nun</a:t>
            </a:r>
            <a:r>
              <a:rPr lang="es-ES" sz="2000" b="1" dirty="0">
                <a:solidFill>
                  <a:schemeClr val="bg1"/>
                </a:solidFill>
              </a:rPr>
              <a:t> monte próximo a </a:t>
            </a:r>
            <a:r>
              <a:rPr lang="es-ES" sz="2000" b="1" dirty="0" err="1">
                <a:solidFill>
                  <a:schemeClr val="bg1"/>
                </a:solidFill>
              </a:rPr>
              <a:t>Ribadavia</a:t>
            </a:r>
            <a:r>
              <a:rPr lang="es-ES" sz="2000" b="1" dirty="0">
                <a:solidFill>
                  <a:schemeClr val="bg1"/>
                </a:solidFill>
              </a:rPr>
              <a:t>. Tiña </a:t>
            </a:r>
            <a:r>
              <a:rPr lang="es-ES" sz="2000" b="1" dirty="0" err="1">
                <a:solidFill>
                  <a:schemeClr val="bg1"/>
                </a:solidFill>
              </a:rPr>
              <a:t>sona</a:t>
            </a:r>
            <a:r>
              <a:rPr lang="es-ES" sz="2000" b="1" dirty="0">
                <a:solidFill>
                  <a:schemeClr val="bg1"/>
                </a:solidFill>
              </a:rPr>
              <a:t> de santo e </a:t>
            </a:r>
            <a:r>
              <a:rPr lang="es-ES" sz="2000" b="1" dirty="0" err="1">
                <a:solidFill>
                  <a:schemeClr val="bg1"/>
                </a:solidFill>
              </a:rPr>
              <a:t>dicían</a:t>
            </a:r>
            <a:r>
              <a:rPr lang="es-ES" sz="2000" b="1" dirty="0">
                <a:solidFill>
                  <a:schemeClr val="bg1"/>
                </a:solidFill>
              </a:rPr>
              <a:t> que </a:t>
            </a:r>
            <a:r>
              <a:rPr lang="es-ES" sz="2000" b="1" dirty="0" err="1">
                <a:solidFill>
                  <a:schemeClr val="bg1"/>
                </a:solidFill>
              </a:rPr>
              <a:t>fixera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algúns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miragres</a:t>
            </a:r>
            <a:r>
              <a:rPr lang="es-ES" sz="2000" b="1" dirty="0">
                <a:solidFill>
                  <a:schemeClr val="bg1"/>
                </a:solidFill>
              </a:rPr>
              <a:t>. </a:t>
            </a:r>
            <a:r>
              <a:rPr lang="es-ES" sz="2000" b="1" dirty="0" err="1">
                <a:solidFill>
                  <a:schemeClr val="bg1"/>
                </a:solidFill>
              </a:rPr>
              <a:t>Nunha</a:t>
            </a:r>
            <a:r>
              <a:rPr lang="es-ES" sz="2000" b="1" dirty="0">
                <a:solidFill>
                  <a:schemeClr val="bg1"/>
                </a:solidFill>
              </a:rPr>
              <a:t> ocasión </a:t>
            </a:r>
            <a:r>
              <a:rPr lang="es-ES" sz="2000" b="1" dirty="0" err="1">
                <a:solidFill>
                  <a:schemeClr val="bg1"/>
                </a:solidFill>
              </a:rPr>
              <a:t>enfermou</a:t>
            </a:r>
            <a:r>
              <a:rPr lang="es-ES" sz="2000" b="1" dirty="0">
                <a:solidFill>
                  <a:schemeClr val="bg1"/>
                </a:solidFill>
              </a:rPr>
              <a:t> e </a:t>
            </a:r>
            <a:r>
              <a:rPr lang="es-ES" sz="2000" b="1" dirty="0" err="1">
                <a:solidFill>
                  <a:schemeClr val="bg1"/>
                </a:solidFill>
              </a:rPr>
              <a:t>foi</a:t>
            </a:r>
            <a:r>
              <a:rPr lang="es-ES" sz="2000" b="1" dirty="0">
                <a:solidFill>
                  <a:schemeClr val="bg1"/>
                </a:solidFill>
              </a:rPr>
              <a:t> asistido por un rapaz pastor que se </a:t>
            </a:r>
            <a:r>
              <a:rPr lang="es-ES" sz="2000" b="1" dirty="0" err="1">
                <a:solidFill>
                  <a:schemeClr val="bg1"/>
                </a:solidFill>
              </a:rPr>
              <a:t>fixo</a:t>
            </a:r>
            <a:r>
              <a:rPr lang="es-ES" sz="2000" b="1" dirty="0">
                <a:solidFill>
                  <a:schemeClr val="bg1"/>
                </a:solidFill>
              </a:rPr>
              <a:t> discípulo do santo. Andando o tempo o rapaz </a:t>
            </a:r>
            <a:r>
              <a:rPr lang="es-ES" sz="2000" b="1" dirty="0" err="1">
                <a:solidFill>
                  <a:schemeClr val="bg1"/>
                </a:solidFill>
              </a:rPr>
              <a:t>foi</a:t>
            </a:r>
            <a:r>
              <a:rPr lang="es-ES" sz="2000" b="1" dirty="0">
                <a:solidFill>
                  <a:schemeClr val="bg1"/>
                </a:solidFill>
              </a:rPr>
              <a:t> falsamente acusado de </a:t>
            </a:r>
            <a:r>
              <a:rPr lang="es-ES" sz="2000" b="1" dirty="0" err="1">
                <a:solidFill>
                  <a:schemeClr val="bg1"/>
                </a:solidFill>
              </a:rPr>
              <a:t>roubo</a:t>
            </a:r>
            <a:r>
              <a:rPr lang="es-ES" sz="2000" b="1" dirty="0">
                <a:solidFill>
                  <a:schemeClr val="bg1"/>
                </a:solidFill>
              </a:rPr>
              <a:t> por </a:t>
            </a:r>
            <a:r>
              <a:rPr lang="es-ES" sz="2000" b="1" dirty="0" err="1">
                <a:solidFill>
                  <a:schemeClr val="bg1"/>
                </a:solidFill>
              </a:rPr>
              <a:t>unha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muller</a:t>
            </a:r>
            <a:r>
              <a:rPr lang="es-ES" sz="2000" b="1" dirty="0">
                <a:solidFill>
                  <a:schemeClr val="bg1"/>
                </a:solidFill>
              </a:rPr>
              <a:t> de </a:t>
            </a:r>
            <a:r>
              <a:rPr lang="es-ES" sz="2000" b="1" dirty="0" err="1">
                <a:solidFill>
                  <a:schemeClr val="bg1"/>
                </a:solidFill>
              </a:rPr>
              <a:t>Ribadavia</a:t>
            </a:r>
            <a:r>
              <a:rPr lang="es-ES" sz="2000" b="1" dirty="0">
                <a:solidFill>
                  <a:schemeClr val="bg1"/>
                </a:solidFill>
              </a:rPr>
              <a:t> que o pretendía </a:t>
            </a:r>
            <a:r>
              <a:rPr lang="es-ES" sz="2000" b="1" dirty="0" err="1">
                <a:solidFill>
                  <a:schemeClr val="bg1"/>
                </a:solidFill>
              </a:rPr>
              <a:t>sen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resposta</a:t>
            </a:r>
            <a:r>
              <a:rPr lang="es-ES" sz="2000" b="1" dirty="0">
                <a:solidFill>
                  <a:schemeClr val="bg1"/>
                </a:solidFill>
              </a:rPr>
              <a:t>. </a:t>
            </a:r>
            <a:r>
              <a:rPr lang="es-ES" sz="2000" b="1" dirty="0" err="1">
                <a:solidFill>
                  <a:schemeClr val="bg1"/>
                </a:solidFill>
              </a:rPr>
              <a:t>Foi</a:t>
            </a:r>
            <a:r>
              <a:rPr lang="es-ES" sz="2000" b="1" dirty="0">
                <a:solidFill>
                  <a:schemeClr val="bg1"/>
                </a:solidFill>
              </a:rPr>
              <a:t> perseguido e linchado </a:t>
            </a:r>
            <a:r>
              <a:rPr lang="es-ES" sz="2000" b="1" dirty="0" err="1">
                <a:solidFill>
                  <a:schemeClr val="bg1"/>
                </a:solidFill>
              </a:rPr>
              <a:t>pola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xente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na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vila</a:t>
            </a:r>
            <a:r>
              <a:rPr lang="es-ES" sz="2000" b="1" dirty="0">
                <a:solidFill>
                  <a:schemeClr val="bg1"/>
                </a:solidFill>
              </a:rPr>
              <a:t>. Cando o </a:t>
            </a:r>
            <a:r>
              <a:rPr lang="es-ES" sz="2000" b="1" dirty="0" err="1">
                <a:solidFill>
                  <a:schemeClr val="bg1"/>
                </a:solidFill>
              </a:rPr>
              <a:t>soubo</a:t>
            </a:r>
            <a:r>
              <a:rPr lang="es-ES" sz="2000" b="1" dirty="0">
                <a:solidFill>
                  <a:schemeClr val="bg1"/>
                </a:solidFill>
              </a:rPr>
              <a:t>, Pedro Telmo </a:t>
            </a:r>
            <a:r>
              <a:rPr lang="es-ES" sz="2000" b="1" dirty="0" err="1">
                <a:solidFill>
                  <a:schemeClr val="bg1"/>
                </a:solidFill>
              </a:rPr>
              <a:t>decidiu</a:t>
            </a:r>
            <a:r>
              <a:rPr lang="es-ES" sz="2000" b="1" dirty="0">
                <a:solidFill>
                  <a:schemeClr val="bg1"/>
                </a:solidFill>
              </a:rPr>
              <a:t> cambiar o curso das </a:t>
            </a:r>
            <a:r>
              <a:rPr lang="es-ES" sz="2000" b="1" dirty="0" err="1">
                <a:solidFill>
                  <a:schemeClr val="bg1"/>
                </a:solidFill>
              </a:rPr>
              <a:t>canles</a:t>
            </a:r>
            <a:r>
              <a:rPr lang="es-ES" sz="2000" b="1" dirty="0">
                <a:solidFill>
                  <a:schemeClr val="bg1"/>
                </a:solidFill>
              </a:rPr>
              <a:t> de </a:t>
            </a:r>
            <a:r>
              <a:rPr lang="es-ES" sz="2000" b="1" dirty="0" err="1">
                <a:solidFill>
                  <a:schemeClr val="bg1"/>
                </a:solidFill>
              </a:rPr>
              <a:t>auga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quente</a:t>
            </a:r>
            <a:r>
              <a:rPr lang="es-ES" sz="2000" b="1" dirty="0">
                <a:solidFill>
                  <a:schemeClr val="bg1"/>
                </a:solidFill>
              </a:rPr>
              <a:t> que el </a:t>
            </a:r>
            <a:r>
              <a:rPr lang="es-ES" sz="2000" b="1" dirty="0" err="1">
                <a:solidFill>
                  <a:schemeClr val="bg1"/>
                </a:solidFill>
              </a:rPr>
              <a:t>ía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traendo</a:t>
            </a:r>
            <a:r>
              <a:rPr lang="es-ES" sz="2000" b="1" dirty="0">
                <a:solidFill>
                  <a:schemeClr val="bg1"/>
                </a:solidFill>
              </a:rPr>
              <a:t> a </a:t>
            </a:r>
            <a:r>
              <a:rPr lang="es-ES" sz="2000" b="1" dirty="0" err="1">
                <a:solidFill>
                  <a:schemeClr val="bg1"/>
                </a:solidFill>
              </a:rPr>
              <a:t>Ribadavia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pouco</a:t>
            </a:r>
            <a:r>
              <a:rPr lang="es-ES" sz="2000" b="1" dirty="0">
                <a:solidFill>
                  <a:schemeClr val="bg1"/>
                </a:solidFill>
              </a:rPr>
              <a:t> a </a:t>
            </a:r>
            <a:r>
              <a:rPr lang="es-ES" sz="2000" b="1" dirty="0" err="1">
                <a:solidFill>
                  <a:schemeClr val="bg1"/>
                </a:solidFill>
              </a:rPr>
              <a:t>pouco</a:t>
            </a:r>
            <a:r>
              <a:rPr lang="es-ES" sz="2000" b="1" dirty="0">
                <a:solidFill>
                  <a:schemeClr val="bg1"/>
                </a:solidFill>
              </a:rPr>
              <a:t> e </a:t>
            </a:r>
            <a:r>
              <a:rPr lang="es-ES" sz="2000" b="1" dirty="0" err="1">
                <a:solidFill>
                  <a:schemeClr val="bg1"/>
                </a:solidFill>
              </a:rPr>
              <a:t>cos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seus</a:t>
            </a:r>
            <a:r>
              <a:rPr lang="es-ES" sz="2000" b="1" dirty="0">
                <a:solidFill>
                  <a:schemeClr val="bg1"/>
                </a:solidFill>
              </a:rPr>
              <a:t> poderes </a:t>
            </a:r>
            <a:r>
              <a:rPr lang="es-ES" sz="2000" b="1" dirty="0" err="1">
                <a:solidFill>
                  <a:schemeClr val="bg1"/>
                </a:solidFill>
              </a:rPr>
              <a:t>fixo</a:t>
            </a:r>
            <a:r>
              <a:rPr lang="es-ES" sz="2000" b="1" dirty="0">
                <a:solidFill>
                  <a:schemeClr val="bg1"/>
                </a:solidFill>
              </a:rPr>
              <a:t> que </a:t>
            </a:r>
            <a:r>
              <a:rPr lang="es-ES" sz="2000" b="1" dirty="0" err="1">
                <a:solidFill>
                  <a:schemeClr val="bg1"/>
                </a:solidFill>
              </a:rPr>
              <a:t>xurdiran</a:t>
            </a:r>
            <a:r>
              <a:rPr lang="es-ES" sz="2000" b="1" dirty="0">
                <a:solidFill>
                  <a:schemeClr val="bg1"/>
                </a:solidFill>
              </a:rPr>
              <a:t> en Ourense.</a:t>
            </a: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708920"/>
            <a:ext cx="6048672" cy="403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790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836712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rial Black" pitchFamily="34" charset="0"/>
              </a:rPr>
              <a:t>SERES </a:t>
            </a:r>
          </a:p>
          <a:p>
            <a:pPr algn="ctr"/>
            <a:endParaRPr lang="es-ES" sz="8800" dirty="0">
              <a:solidFill>
                <a:schemeClr val="tx2">
                  <a:lumMod val="20000"/>
                  <a:lumOff val="80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  <a:latin typeface="Arial Black" pitchFamily="34" charset="0"/>
            </a:endParaRPr>
          </a:p>
          <a:p>
            <a:pPr algn="ctr"/>
            <a:r>
              <a:rPr lang="es-ES" sz="88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rial Black" pitchFamily="34" charset="0"/>
              </a:rPr>
              <a:t>FANTÁSTICOS</a:t>
            </a:r>
            <a:endParaRPr lang="es-ES_tradnl" sz="8800" b="1" dirty="0">
              <a:solidFill>
                <a:schemeClr val="bg1"/>
              </a:solidFill>
              <a:effectLst/>
            </a:endParaRPr>
          </a:p>
          <a:p>
            <a:endParaRPr lang="es-ES" sz="8800" b="1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944981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404664"/>
            <a:ext cx="305983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</a:rPr>
              <a:t>SEREA MOURA</a:t>
            </a:r>
            <a:endParaRPr lang="es-ES" sz="2400" b="1" dirty="0">
              <a:solidFill>
                <a:schemeClr val="bg1"/>
              </a:solidFill>
            </a:endParaRPr>
          </a:p>
          <a:p>
            <a:r>
              <a:rPr lang="es-ES_tradnl" sz="2000" b="1" dirty="0">
                <a:solidFill>
                  <a:schemeClr val="bg1"/>
                </a:solidFill>
              </a:rPr>
              <a:t>Vivía no Pozo da </a:t>
            </a:r>
            <a:r>
              <a:rPr lang="es-ES_tradnl" sz="2000" b="1" dirty="0" err="1">
                <a:solidFill>
                  <a:schemeClr val="bg1"/>
                </a:solidFill>
              </a:rPr>
              <a:t>Moura</a:t>
            </a:r>
            <a:r>
              <a:rPr lang="es-ES_tradnl" sz="2000" b="1" dirty="0">
                <a:solidFill>
                  <a:schemeClr val="bg1"/>
                </a:solidFill>
              </a:rPr>
              <a:t>, en </a:t>
            </a:r>
            <a:r>
              <a:rPr lang="es-ES_tradnl" sz="2000" b="1" dirty="0" err="1">
                <a:solidFill>
                  <a:schemeClr val="bg1"/>
                </a:solidFill>
              </a:rPr>
              <a:t>Moaña</a:t>
            </a:r>
            <a:r>
              <a:rPr lang="es-ES_tradnl" sz="2000" b="1" dirty="0">
                <a:solidFill>
                  <a:schemeClr val="bg1"/>
                </a:solidFill>
              </a:rPr>
              <a:t>. Cantaba </a:t>
            </a:r>
            <a:r>
              <a:rPr lang="es-ES_tradnl" sz="2000" b="1" dirty="0" err="1">
                <a:solidFill>
                  <a:schemeClr val="bg1"/>
                </a:solidFill>
              </a:rPr>
              <a:t>moi</a:t>
            </a:r>
            <a:r>
              <a:rPr lang="es-ES_tradnl" sz="2000" b="1" dirty="0">
                <a:solidFill>
                  <a:schemeClr val="bg1"/>
                </a:solidFill>
              </a:rPr>
              <a:t> ben e atraía </a:t>
            </a:r>
            <a:r>
              <a:rPr lang="es-ES_tradnl" sz="2000" b="1" dirty="0" err="1">
                <a:solidFill>
                  <a:schemeClr val="bg1"/>
                </a:solidFill>
              </a:rPr>
              <a:t>ao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homes</a:t>
            </a:r>
            <a:r>
              <a:rPr lang="es-ES_tradnl" sz="2000" b="1" dirty="0">
                <a:solidFill>
                  <a:schemeClr val="bg1"/>
                </a:solidFill>
              </a:rPr>
              <a:t>. </a:t>
            </a:r>
          </a:p>
          <a:p>
            <a:r>
              <a:rPr lang="es-ES_tradnl" sz="2000" b="1" dirty="0" err="1">
                <a:solidFill>
                  <a:schemeClr val="bg1"/>
                </a:solidFill>
              </a:rPr>
              <a:t>Unha</a:t>
            </a:r>
            <a:r>
              <a:rPr lang="es-ES_tradnl" sz="2000" b="1" dirty="0">
                <a:solidFill>
                  <a:schemeClr val="bg1"/>
                </a:solidFill>
              </a:rPr>
              <a:t> vez un home, chamado </a:t>
            </a:r>
            <a:r>
              <a:rPr lang="es-ES_tradnl" sz="2000" b="1" dirty="0" err="1">
                <a:solidFill>
                  <a:schemeClr val="bg1"/>
                </a:solidFill>
              </a:rPr>
              <a:t>Carroque</a:t>
            </a:r>
            <a:r>
              <a:rPr lang="es-ES_tradnl" sz="2000" b="1" dirty="0">
                <a:solidFill>
                  <a:schemeClr val="bg1"/>
                </a:solidFill>
              </a:rPr>
              <a:t>, </a:t>
            </a:r>
            <a:r>
              <a:rPr lang="es-ES_tradnl" sz="2000" b="1" dirty="0" err="1">
                <a:solidFill>
                  <a:schemeClr val="bg1"/>
                </a:solidFill>
              </a:rPr>
              <a:t>achegouse</a:t>
            </a:r>
            <a:r>
              <a:rPr lang="es-ES_tradnl" sz="2000" b="1" dirty="0">
                <a:solidFill>
                  <a:schemeClr val="bg1"/>
                </a:solidFill>
              </a:rPr>
              <a:t> á </a:t>
            </a:r>
            <a:r>
              <a:rPr lang="es-ES_tradnl" sz="2000" b="1" dirty="0" err="1">
                <a:solidFill>
                  <a:schemeClr val="bg1"/>
                </a:solidFill>
              </a:rPr>
              <a:t>serea</a:t>
            </a:r>
            <a:r>
              <a:rPr lang="es-ES_tradnl" sz="2000" b="1" dirty="0">
                <a:solidFill>
                  <a:schemeClr val="bg1"/>
                </a:solidFill>
              </a:rPr>
              <a:t> e </a:t>
            </a:r>
            <a:r>
              <a:rPr lang="es-ES_tradnl" sz="2000" b="1" dirty="0" err="1">
                <a:solidFill>
                  <a:schemeClr val="bg1"/>
                </a:solidFill>
              </a:rPr>
              <a:t>rouboulle</a:t>
            </a:r>
            <a:r>
              <a:rPr lang="es-ES_tradnl" sz="2000" b="1" dirty="0">
                <a:solidFill>
                  <a:schemeClr val="bg1"/>
                </a:solidFill>
              </a:rPr>
              <a:t> o </a:t>
            </a:r>
            <a:r>
              <a:rPr lang="es-ES_tradnl" sz="2000" b="1" dirty="0" err="1">
                <a:solidFill>
                  <a:schemeClr val="bg1"/>
                </a:solidFill>
              </a:rPr>
              <a:t>peite</a:t>
            </a:r>
            <a:r>
              <a:rPr lang="es-ES_tradnl" sz="2000" b="1" dirty="0">
                <a:solidFill>
                  <a:schemeClr val="bg1"/>
                </a:solidFill>
              </a:rPr>
              <a:t> de </a:t>
            </a:r>
            <a:r>
              <a:rPr lang="es-ES_tradnl" sz="2000" b="1" dirty="0" err="1">
                <a:solidFill>
                  <a:schemeClr val="bg1"/>
                </a:solidFill>
              </a:rPr>
              <a:t>ouro</a:t>
            </a:r>
            <a:r>
              <a:rPr lang="es-ES_tradnl" sz="2000" b="1" dirty="0">
                <a:solidFill>
                  <a:schemeClr val="bg1"/>
                </a:solidFill>
              </a:rPr>
              <a:t>. </a:t>
            </a:r>
            <a:r>
              <a:rPr lang="es-ES_tradnl" sz="2000" b="1" dirty="0" err="1">
                <a:solidFill>
                  <a:schemeClr val="bg1"/>
                </a:solidFill>
              </a:rPr>
              <a:t>Enrabechada</a:t>
            </a:r>
            <a:r>
              <a:rPr lang="es-ES_tradnl" sz="2000" b="1" dirty="0">
                <a:solidFill>
                  <a:schemeClr val="bg1"/>
                </a:solidFill>
              </a:rPr>
              <a:t>, a </a:t>
            </a:r>
            <a:r>
              <a:rPr lang="es-ES_tradnl" sz="2000" b="1" dirty="0" err="1">
                <a:solidFill>
                  <a:schemeClr val="bg1"/>
                </a:solidFill>
              </a:rPr>
              <a:t>serea</a:t>
            </a:r>
            <a:r>
              <a:rPr lang="es-ES_tradnl" sz="2000" b="1" dirty="0">
                <a:solidFill>
                  <a:schemeClr val="bg1"/>
                </a:solidFill>
              </a:rPr>
              <a:t> mataba a todos os </a:t>
            </a:r>
            <a:r>
              <a:rPr lang="es-ES_tradnl" sz="2000" b="1" dirty="0" err="1">
                <a:solidFill>
                  <a:schemeClr val="bg1"/>
                </a:solidFill>
              </a:rPr>
              <a:t>homes</a:t>
            </a:r>
            <a:r>
              <a:rPr lang="es-ES_tradnl" sz="2000" b="1" dirty="0">
                <a:solidFill>
                  <a:schemeClr val="bg1"/>
                </a:solidFill>
              </a:rPr>
              <a:t> que </a:t>
            </a:r>
            <a:r>
              <a:rPr lang="es-ES_tradnl" sz="2000" b="1" dirty="0" err="1">
                <a:solidFill>
                  <a:schemeClr val="bg1"/>
                </a:solidFill>
              </a:rPr>
              <a:t>atopaba</a:t>
            </a:r>
            <a:r>
              <a:rPr lang="es-ES_tradnl" sz="2000" b="1" dirty="0">
                <a:solidFill>
                  <a:schemeClr val="bg1"/>
                </a:solidFill>
              </a:rPr>
              <a:t>, ata que un día </a:t>
            </a:r>
            <a:r>
              <a:rPr lang="es-ES_tradnl" sz="2000" b="1" dirty="0" err="1">
                <a:solidFill>
                  <a:schemeClr val="bg1"/>
                </a:solidFill>
              </a:rPr>
              <a:t>desapareceu</a:t>
            </a:r>
            <a:r>
              <a:rPr lang="es-ES_tradnl" sz="2000" b="1" dirty="0">
                <a:solidFill>
                  <a:schemeClr val="bg1"/>
                </a:solidFill>
              </a:rPr>
              <a:t>.</a:t>
            </a:r>
            <a:endParaRPr lang="es-ES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76672"/>
            <a:ext cx="5608806" cy="619268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95536" y="6309320"/>
            <a:ext cx="2752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Evaristo B. González Portas</a:t>
            </a:r>
          </a:p>
        </p:txBody>
      </p:sp>
    </p:spTree>
    <p:extLst>
      <p:ext uri="{BB962C8B-B14F-4D97-AF65-F5344CB8AC3E}">
        <p14:creationId xmlns:p14="http://schemas.microsoft.com/office/powerpoint/2010/main" val="29752790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496" y="418541"/>
            <a:ext cx="493204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XACIAS E XACIOS</a:t>
            </a:r>
          </a:p>
          <a:p>
            <a:r>
              <a:rPr lang="es-ES" sz="2000" b="1" dirty="0">
                <a:solidFill>
                  <a:schemeClr val="bg1"/>
                </a:solidFill>
              </a:rPr>
              <a:t>Viven nos pozos </a:t>
            </a:r>
            <a:r>
              <a:rPr lang="es-ES" sz="2000" b="1" dirty="0" err="1">
                <a:solidFill>
                  <a:schemeClr val="bg1"/>
                </a:solidFill>
              </a:rPr>
              <a:t>máis</a:t>
            </a:r>
            <a:r>
              <a:rPr lang="es-ES" sz="2000" b="1" dirty="0">
                <a:solidFill>
                  <a:schemeClr val="bg1"/>
                </a:solidFill>
              </a:rPr>
              <a:t> fondos do río Miño. Son anfibios con figura humana. Nos </a:t>
            </a:r>
            <a:r>
              <a:rPr lang="es-ES" sz="2000" b="1" dirty="0" err="1">
                <a:solidFill>
                  <a:schemeClr val="bg1"/>
                </a:solidFill>
              </a:rPr>
              <a:t>piagos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teñen</a:t>
            </a:r>
            <a:r>
              <a:rPr lang="es-ES" sz="2000" b="1" dirty="0">
                <a:solidFill>
                  <a:schemeClr val="bg1"/>
                </a:solidFill>
              </a:rPr>
              <a:t> enormes </a:t>
            </a:r>
            <a:r>
              <a:rPr lang="es-ES" sz="2000" b="1" dirty="0" err="1">
                <a:solidFill>
                  <a:schemeClr val="bg1"/>
                </a:solidFill>
              </a:rPr>
              <a:t>tesouros</a:t>
            </a:r>
            <a:r>
              <a:rPr lang="es-ES" sz="2000" b="1" dirty="0">
                <a:solidFill>
                  <a:schemeClr val="bg1"/>
                </a:solidFill>
              </a:rPr>
              <a:t>.</a:t>
            </a:r>
          </a:p>
          <a:p>
            <a:r>
              <a:rPr lang="es-ES" sz="2000" b="1" dirty="0">
                <a:solidFill>
                  <a:schemeClr val="bg1"/>
                </a:solidFill>
              </a:rPr>
              <a:t>As </a:t>
            </a:r>
            <a:r>
              <a:rPr lang="es-ES" sz="2000" b="1" dirty="0" err="1">
                <a:solidFill>
                  <a:schemeClr val="bg1"/>
                </a:solidFill>
              </a:rPr>
              <a:t>xacias</a:t>
            </a:r>
            <a:r>
              <a:rPr lang="es-ES" sz="2000" b="1" dirty="0">
                <a:solidFill>
                  <a:schemeClr val="bg1"/>
                </a:solidFill>
              </a:rPr>
              <a:t> son </a:t>
            </a:r>
            <a:r>
              <a:rPr lang="es-ES" sz="2000" b="1" dirty="0" err="1">
                <a:solidFill>
                  <a:schemeClr val="bg1"/>
                </a:solidFill>
              </a:rPr>
              <a:t>moi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fermosas</a:t>
            </a:r>
            <a:r>
              <a:rPr lang="es-ES" sz="2000" b="1" dirty="0">
                <a:solidFill>
                  <a:schemeClr val="bg1"/>
                </a:solidFill>
              </a:rPr>
              <a:t> e atraen </a:t>
            </a:r>
            <a:r>
              <a:rPr lang="es-ES" sz="2000" b="1" dirty="0" err="1">
                <a:solidFill>
                  <a:schemeClr val="bg1"/>
                </a:solidFill>
              </a:rPr>
              <a:t>aos</a:t>
            </a:r>
            <a:r>
              <a:rPr lang="es-ES" sz="2000" b="1" dirty="0">
                <a:solidFill>
                  <a:schemeClr val="bg1"/>
                </a:solidFill>
              </a:rPr>
              <a:t> mozos á </a:t>
            </a:r>
            <a:r>
              <a:rPr lang="es-ES" sz="2000" b="1" dirty="0" err="1">
                <a:solidFill>
                  <a:schemeClr val="bg1"/>
                </a:solidFill>
              </a:rPr>
              <a:t>súa</a:t>
            </a:r>
            <a:r>
              <a:rPr lang="es-ES" sz="2000" b="1" dirty="0">
                <a:solidFill>
                  <a:schemeClr val="bg1"/>
                </a:solidFill>
              </a:rPr>
              <a:t> perdición.</a:t>
            </a:r>
          </a:p>
          <a:p>
            <a:r>
              <a:rPr lang="es-ES" sz="2000" b="1" dirty="0" err="1">
                <a:solidFill>
                  <a:schemeClr val="bg1"/>
                </a:solidFill>
              </a:rPr>
              <a:t>Conta</a:t>
            </a:r>
            <a:r>
              <a:rPr lang="es-ES" sz="2000" b="1" dirty="0">
                <a:solidFill>
                  <a:schemeClr val="bg1"/>
                </a:solidFill>
              </a:rPr>
              <a:t> que un </a:t>
            </a:r>
            <a:r>
              <a:rPr lang="es-ES" sz="2000" b="1" dirty="0" err="1">
                <a:solidFill>
                  <a:schemeClr val="bg1"/>
                </a:solidFill>
              </a:rPr>
              <a:t>veciño</a:t>
            </a:r>
            <a:r>
              <a:rPr lang="es-ES" sz="2000" b="1" dirty="0">
                <a:solidFill>
                  <a:schemeClr val="bg1"/>
                </a:solidFill>
              </a:rPr>
              <a:t> de </a:t>
            </a:r>
            <a:r>
              <a:rPr lang="es-ES" sz="2000" b="1" dirty="0" err="1">
                <a:solidFill>
                  <a:schemeClr val="bg1"/>
                </a:solidFill>
              </a:rPr>
              <a:t>Vilar</a:t>
            </a:r>
            <a:r>
              <a:rPr lang="es-ES" sz="2000" b="1" dirty="0">
                <a:solidFill>
                  <a:schemeClr val="bg1"/>
                </a:solidFill>
              </a:rPr>
              <a:t> de </a:t>
            </a:r>
            <a:r>
              <a:rPr lang="es-ES" sz="2000" b="1" dirty="0" err="1">
                <a:solidFill>
                  <a:schemeClr val="bg1"/>
                </a:solidFill>
              </a:rPr>
              <a:t>Ortelle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viu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unha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xacia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moi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fermosa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na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beira</a:t>
            </a:r>
            <a:r>
              <a:rPr lang="es-ES" sz="2000" b="1" dirty="0">
                <a:solidFill>
                  <a:schemeClr val="bg1"/>
                </a:solidFill>
              </a:rPr>
              <a:t> do río. </a:t>
            </a:r>
            <a:r>
              <a:rPr lang="es-ES" sz="2000" b="1" dirty="0" err="1">
                <a:solidFill>
                  <a:schemeClr val="bg1"/>
                </a:solidFill>
              </a:rPr>
              <a:t>Ela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díxolle</a:t>
            </a:r>
            <a:r>
              <a:rPr lang="es-ES" sz="2000" b="1" dirty="0">
                <a:solidFill>
                  <a:schemeClr val="bg1"/>
                </a:solidFill>
              </a:rPr>
              <a:t> que se a bautizaba quedaría desencantada e casaría con el. </a:t>
            </a:r>
            <a:r>
              <a:rPr lang="es-ES" sz="2000" b="1" dirty="0" err="1">
                <a:solidFill>
                  <a:schemeClr val="bg1"/>
                </a:solidFill>
              </a:rPr>
              <a:t>Tiveron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fillo</a:t>
            </a:r>
            <a:r>
              <a:rPr lang="es-ES" sz="2000" b="1" dirty="0">
                <a:solidFill>
                  <a:schemeClr val="bg1"/>
                </a:solidFill>
              </a:rPr>
              <a:t> que andaban </a:t>
            </a:r>
            <a:r>
              <a:rPr lang="es-ES" sz="2000" b="1" dirty="0" err="1">
                <a:solidFill>
                  <a:schemeClr val="bg1"/>
                </a:solidFill>
              </a:rPr>
              <a:t>sempre</a:t>
            </a:r>
            <a:r>
              <a:rPr lang="es-ES" sz="2000" b="1" dirty="0">
                <a:solidFill>
                  <a:schemeClr val="bg1"/>
                </a:solidFill>
              </a:rPr>
              <a:t> no río e o </a:t>
            </a:r>
            <a:r>
              <a:rPr lang="es-ES" sz="2000" b="1" dirty="0" err="1">
                <a:solidFill>
                  <a:schemeClr val="bg1"/>
                </a:solidFill>
              </a:rPr>
              <a:t>pai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ancabuxado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berrou</a:t>
            </a:r>
            <a:r>
              <a:rPr lang="es-ES" sz="2000" b="1" dirty="0">
                <a:solidFill>
                  <a:schemeClr val="bg1"/>
                </a:solidFill>
              </a:rPr>
              <a:t> con eles </a:t>
            </a:r>
            <a:r>
              <a:rPr lang="es-ES" sz="2000" b="1" dirty="0" err="1">
                <a:solidFill>
                  <a:schemeClr val="bg1"/>
                </a:solidFill>
              </a:rPr>
              <a:t>dicíndolles</a:t>
            </a:r>
            <a:r>
              <a:rPr lang="es-ES" sz="2000" b="1" dirty="0">
                <a:solidFill>
                  <a:schemeClr val="bg1"/>
                </a:solidFill>
              </a:rPr>
              <a:t> “</a:t>
            </a:r>
            <a:r>
              <a:rPr lang="es-ES" sz="2000" b="1" i="1" dirty="0" err="1">
                <a:solidFill>
                  <a:schemeClr val="bg1"/>
                </a:solidFill>
              </a:rPr>
              <a:t>ídevos</a:t>
            </a:r>
            <a:r>
              <a:rPr lang="es-ES" sz="2000" b="1" i="1" dirty="0">
                <a:solidFill>
                  <a:schemeClr val="bg1"/>
                </a:solidFill>
              </a:rPr>
              <a:t> de </a:t>
            </a:r>
            <a:r>
              <a:rPr lang="es-ES" sz="2000" b="1" i="1" dirty="0" err="1">
                <a:solidFill>
                  <a:schemeClr val="bg1"/>
                </a:solidFill>
              </a:rPr>
              <a:t>aí</a:t>
            </a:r>
            <a:r>
              <a:rPr lang="es-ES" sz="2000" b="1" i="1" dirty="0">
                <a:solidFill>
                  <a:schemeClr val="bg1"/>
                </a:solidFill>
              </a:rPr>
              <a:t> </a:t>
            </a:r>
            <a:r>
              <a:rPr lang="es-ES" sz="2000" b="1" i="1" dirty="0" err="1">
                <a:solidFill>
                  <a:schemeClr val="bg1"/>
                </a:solidFill>
              </a:rPr>
              <a:t>fillos</a:t>
            </a:r>
            <a:r>
              <a:rPr lang="es-ES" sz="2000" b="1" i="1" dirty="0">
                <a:solidFill>
                  <a:schemeClr val="bg1"/>
                </a:solidFill>
              </a:rPr>
              <a:t> </a:t>
            </a:r>
            <a:r>
              <a:rPr lang="es-ES" sz="2000" b="1" i="1" dirty="0" err="1">
                <a:solidFill>
                  <a:schemeClr val="bg1"/>
                </a:solidFill>
              </a:rPr>
              <a:t>dunha</a:t>
            </a:r>
            <a:r>
              <a:rPr lang="es-ES" sz="2000" b="1" i="1" dirty="0">
                <a:solidFill>
                  <a:schemeClr val="bg1"/>
                </a:solidFill>
              </a:rPr>
              <a:t> </a:t>
            </a:r>
            <a:r>
              <a:rPr lang="es-ES" sz="2000" b="1" i="1" dirty="0" err="1">
                <a:solidFill>
                  <a:schemeClr val="bg1"/>
                </a:solidFill>
              </a:rPr>
              <a:t>xacia</a:t>
            </a:r>
            <a:r>
              <a:rPr lang="es-ES" sz="2000" b="1" dirty="0">
                <a:solidFill>
                  <a:schemeClr val="bg1"/>
                </a:solidFill>
              </a:rPr>
              <a:t>¡”. A </a:t>
            </a:r>
            <a:r>
              <a:rPr lang="es-ES" sz="2000" b="1" dirty="0" err="1">
                <a:solidFill>
                  <a:schemeClr val="bg1"/>
                </a:solidFill>
              </a:rPr>
              <a:t>nai</a:t>
            </a:r>
            <a:r>
              <a:rPr lang="es-ES" sz="2000" b="1" dirty="0">
                <a:solidFill>
                  <a:schemeClr val="bg1"/>
                </a:solidFill>
              </a:rPr>
              <a:t> aborrecida </a:t>
            </a:r>
            <a:r>
              <a:rPr lang="es-ES" sz="2000" b="1" dirty="0" err="1">
                <a:solidFill>
                  <a:schemeClr val="bg1"/>
                </a:solidFill>
              </a:rPr>
              <a:t>volveu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cos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seus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conxéneres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ao</a:t>
            </a:r>
            <a:r>
              <a:rPr lang="es-ES" sz="2000" b="1" dirty="0">
                <a:solidFill>
                  <a:schemeClr val="bg1"/>
                </a:solidFill>
              </a:rPr>
              <a:t> río, pero eles, en castigo por se ter </a:t>
            </a:r>
            <a:r>
              <a:rPr lang="es-ES" sz="2000" b="1" dirty="0" err="1">
                <a:solidFill>
                  <a:schemeClr val="bg1"/>
                </a:solidFill>
              </a:rPr>
              <a:t>feito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cristiá</a:t>
            </a:r>
            <a:r>
              <a:rPr lang="es-ES" sz="2000" b="1" dirty="0">
                <a:solidFill>
                  <a:schemeClr val="bg1"/>
                </a:solidFill>
              </a:rPr>
              <a:t>, </a:t>
            </a:r>
            <a:r>
              <a:rPr lang="es-ES" sz="2000" b="1" dirty="0" err="1">
                <a:solidFill>
                  <a:schemeClr val="bg1"/>
                </a:solidFill>
              </a:rPr>
              <a:t>esnaquizárona</a:t>
            </a:r>
            <a:r>
              <a:rPr lang="es-ES" sz="2000" b="1" dirty="0">
                <a:solidFill>
                  <a:schemeClr val="bg1"/>
                </a:solidFill>
              </a:rPr>
              <a:t> no fondo do río.</a:t>
            </a: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37" y="169366"/>
            <a:ext cx="3863707" cy="649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790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7504" y="260648"/>
            <a:ext cx="331236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LAMIAS, LUMIAS</a:t>
            </a:r>
            <a:endParaRPr lang="es-ES" sz="2400" b="1" dirty="0">
              <a:solidFill>
                <a:schemeClr val="bg1"/>
              </a:solidFill>
            </a:endParaRPr>
          </a:p>
          <a:p>
            <a:r>
              <a:rPr lang="pt-BR" sz="2000" b="1" dirty="0" err="1">
                <a:solidFill>
                  <a:schemeClr val="bg1"/>
                </a:solidFill>
              </a:rPr>
              <a:t>Son</a:t>
            </a:r>
            <a:r>
              <a:rPr lang="pt-BR" sz="2000" b="1" dirty="0">
                <a:solidFill>
                  <a:schemeClr val="bg1"/>
                </a:solidFill>
              </a:rPr>
              <a:t> unha </a:t>
            </a:r>
            <a:r>
              <a:rPr lang="pt-BR" sz="2000" b="1" dirty="0" err="1">
                <a:solidFill>
                  <a:schemeClr val="bg1"/>
                </a:solidFill>
              </a:rPr>
              <a:t>especie</a:t>
            </a:r>
            <a:r>
              <a:rPr lang="pt-BR" sz="2000" b="1" dirty="0">
                <a:solidFill>
                  <a:schemeClr val="bg1"/>
                </a:solidFill>
              </a:rPr>
              <a:t> de </a:t>
            </a:r>
            <a:r>
              <a:rPr lang="pt-BR" sz="2000" b="1" dirty="0" err="1">
                <a:solidFill>
                  <a:schemeClr val="bg1"/>
                </a:solidFill>
              </a:rPr>
              <a:t>sereas</a:t>
            </a:r>
            <a:r>
              <a:rPr lang="pt-BR" sz="2000" b="1" dirty="0">
                <a:solidFill>
                  <a:schemeClr val="bg1"/>
                </a:solidFill>
              </a:rPr>
              <a:t> terrestres que </a:t>
            </a:r>
            <a:r>
              <a:rPr lang="pt-BR" sz="2000" b="1" dirty="0" err="1">
                <a:solidFill>
                  <a:schemeClr val="bg1"/>
                </a:solidFill>
              </a:rPr>
              <a:t>viven</a:t>
            </a:r>
            <a:r>
              <a:rPr lang="pt-BR" sz="2000" b="1" dirty="0">
                <a:solidFill>
                  <a:schemeClr val="bg1"/>
                </a:solidFill>
              </a:rPr>
              <a:t> em covas nas proximidades de regueiros e fontes. </a:t>
            </a:r>
          </a:p>
          <a:p>
            <a:r>
              <a:rPr lang="pt-BR" sz="2000" b="1" dirty="0" err="1">
                <a:solidFill>
                  <a:schemeClr val="bg1"/>
                </a:solidFill>
              </a:rPr>
              <a:t>Son</a:t>
            </a:r>
            <a:r>
              <a:rPr lang="pt-BR" sz="2000" b="1" dirty="0">
                <a:solidFill>
                  <a:schemeClr val="bg1"/>
                </a:solidFill>
              </a:rPr>
              <a:t> seres </a:t>
            </a:r>
            <a:r>
              <a:rPr lang="pt-BR" sz="2000" b="1" dirty="0" err="1">
                <a:solidFill>
                  <a:schemeClr val="bg1"/>
                </a:solidFill>
              </a:rPr>
              <a:t>con</a:t>
            </a:r>
            <a:r>
              <a:rPr lang="pt-BR" sz="2000" b="1" dirty="0">
                <a:solidFill>
                  <a:schemeClr val="bg1"/>
                </a:solidFill>
              </a:rPr>
              <a:t> cara de </a:t>
            </a:r>
            <a:r>
              <a:rPr lang="pt-BR" sz="2000" b="1" dirty="0" err="1">
                <a:solidFill>
                  <a:schemeClr val="bg1"/>
                </a:solidFill>
              </a:rPr>
              <a:t>muller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b="1" dirty="0" err="1">
                <a:solidFill>
                  <a:schemeClr val="bg1"/>
                </a:solidFill>
              </a:rPr>
              <a:t>fermosa</a:t>
            </a:r>
            <a:r>
              <a:rPr lang="pt-BR" sz="2000" b="1" dirty="0">
                <a:solidFill>
                  <a:schemeClr val="bg1"/>
                </a:solidFill>
              </a:rPr>
              <a:t> e corpo de </a:t>
            </a:r>
            <a:r>
              <a:rPr lang="pt-BR" sz="2000" b="1" dirty="0" err="1">
                <a:solidFill>
                  <a:schemeClr val="bg1"/>
                </a:solidFill>
              </a:rPr>
              <a:t>dragón</a:t>
            </a:r>
            <a:r>
              <a:rPr lang="pt-BR" sz="2000" b="1" dirty="0">
                <a:solidFill>
                  <a:schemeClr val="bg1"/>
                </a:solidFill>
              </a:rPr>
              <a:t> ou pés de cabra. </a:t>
            </a:r>
            <a:r>
              <a:rPr lang="pt-BR" sz="2000" b="1" dirty="0" err="1">
                <a:solidFill>
                  <a:schemeClr val="bg1"/>
                </a:solidFill>
              </a:rPr>
              <a:t>Namoran</a:t>
            </a:r>
            <a:r>
              <a:rPr lang="pt-BR" sz="2000" b="1" dirty="0">
                <a:solidFill>
                  <a:schemeClr val="bg1"/>
                </a:solidFill>
              </a:rPr>
              <a:t> e </a:t>
            </a:r>
            <a:r>
              <a:rPr lang="pt-BR" sz="2000" b="1" dirty="0" err="1">
                <a:solidFill>
                  <a:schemeClr val="bg1"/>
                </a:solidFill>
              </a:rPr>
              <a:t>devoran</a:t>
            </a:r>
            <a:r>
              <a:rPr lang="pt-BR" sz="2000" b="1" dirty="0">
                <a:solidFill>
                  <a:schemeClr val="bg1"/>
                </a:solidFill>
              </a:rPr>
              <a:t> aos homes e </a:t>
            </a:r>
            <a:r>
              <a:rPr lang="pt-BR" sz="2000" b="1" dirty="0" err="1">
                <a:solidFill>
                  <a:schemeClr val="bg1"/>
                </a:solidFill>
              </a:rPr>
              <a:t>aparécenselle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b="1" dirty="0" err="1">
                <a:solidFill>
                  <a:schemeClr val="bg1"/>
                </a:solidFill>
              </a:rPr>
              <a:t>pola</a:t>
            </a:r>
            <a:r>
              <a:rPr lang="pt-BR" sz="2000" b="1" dirty="0">
                <a:solidFill>
                  <a:schemeClr val="bg1"/>
                </a:solidFill>
              </a:rPr>
              <a:t> noite lavando ou fiando </a:t>
            </a:r>
            <a:r>
              <a:rPr lang="pt-BR" sz="2000" b="1" dirty="0" err="1">
                <a:solidFill>
                  <a:schemeClr val="bg1"/>
                </a:solidFill>
              </a:rPr>
              <a:t>con</a:t>
            </a:r>
            <a:r>
              <a:rPr lang="pt-BR" sz="2000" b="1" dirty="0">
                <a:solidFill>
                  <a:schemeClr val="bg1"/>
                </a:solidFill>
              </a:rPr>
              <a:t> rocas de ouro. </a:t>
            </a:r>
            <a:endParaRPr lang="es-ES" sz="2000" b="1" dirty="0">
              <a:solidFill>
                <a:schemeClr val="bg1"/>
              </a:solidFill>
            </a:endParaRPr>
          </a:p>
          <a:p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898" y="116632"/>
            <a:ext cx="5425958" cy="6573161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827584" y="6378329"/>
            <a:ext cx="2756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err="1">
                <a:solidFill>
                  <a:schemeClr val="bg1"/>
                </a:solidFill>
              </a:rPr>
              <a:t>Iria</a:t>
            </a:r>
            <a:r>
              <a:rPr lang="es-ES" b="1" dirty="0">
                <a:solidFill>
                  <a:schemeClr val="bg1"/>
                </a:solidFill>
              </a:rPr>
              <a:t> Pazos Martínez</a:t>
            </a:r>
          </a:p>
        </p:txBody>
      </p:sp>
    </p:spTree>
    <p:extLst>
      <p:ext uri="{BB962C8B-B14F-4D97-AF65-F5344CB8AC3E}">
        <p14:creationId xmlns:p14="http://schemas.microsoft.com/office/powerpoint/2010/main" val="32607221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164844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XERPA</a:t>
            </a:r>
          </a:p>
          <a:p>
            <a:r>
              <a:rPr lang="es-ES" sz="2000" b="1" dirty="0" err="1">
                <a:solidFill>
                  <a:schemeClr val="bg1"/>
                </a:solidFill>
              </a:rPr>
              <a:t>Muller</a:t>
            </a:r>
            <a:r>
              <a:rPr lang="es-ES" sz="2000" b="1" dirty="0">
                <a:solidFill>
                  <a:schemeClr val="bg1"/>
                </a:solidFill>
              </a:rPr>
              <a:t> con medio </a:t>
            </a:r>
            <a:r>
              <a:rPr lang="es-ES" sz="2000" b="1" dirty="0" err="1">
                <a:solidFill>
                  <a:schemeClr val="bg1"/>
                </a:solidFill>
              </a:rPr>
              <a:t>corpo</a:t>
            </a:r>
            <a:r>
              <a:rPr lang="es-ES" sz="2000" b="1" dirty="0">
                <a:solidFill>
                  <a:schemeClr val="bg1"/>
                </a:solidFill>
              </a:rPr>
              <a:t> de </a:t>
            </a:r>
            <a:r>
              <a:rPr lang="es-ES" sz="2000" b="1" dirty="0" err="1">
                <a:solidFill>
                  <a:schemeClr val="bg1"/>
                </a:solidFill>
              </a:rPr>
              <a:t>serpe</a:t>
            </a:r>
            <a:r>
              <a:rPr lang="es-ES" sz="2000" b="1" dirty="0">
                <a:solidFill>
                  <a:schemeClr val="bg1"/>
                </a:solidFill>
              </a:rPr>
              <a:t> que vive no fondo dos ríos e afoga </a:t>
            </a:r>
            <a:r>
              <a:rPr lang="es-ES" sz="2000" b="1" dirty="0" err="1">
                <a:solidFill>
                  <a:schemeClr val="bg1"/>
                </a:solidFill>
              </a:rPr>
              <a:t>aos</a:t>
            </a:r>
            <a:r>
              <a:rPr lang="es-ES" sz="2000" b="1" dirty="0">
                <a:solidFill>
                  <a:schemeClr val="bg1"/>
                </a:solidFill>
              </a:rPr>
              <a:t> mozos.</a:t>
            </a: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063076" cy="525658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51520" y="648866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María </a:t>
            </a:r>
            <a:r>
              <a:rPr lang="es-ES" b="1" dirty="0" err="1">
                <a:solidFill>
                  <a:schemeClr val="bg1"/>
                </a:solidFill>
              </a:rPr>
              <a:t>Guillán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Abilleira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79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116632"/>
            <a:ext cx="896448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</a:rPr>
              <a:t>BAUTIZOS PRENATAIS</a:t>
            </a:r>
            <a:endParaRPr lang="es-ES" sz="2400" b="1" dirty="0">
              <a:solidFill>
                <a:schemeClr val="bg1"/>
              </a:solidFill>
            </a:endParaRPr>
          </a:p>
          <a:p>
            <a:r>
              <a:rPr lang="es-ES_tradnl" sz="2000" b="1" dirty="0" err="1">
                <a:solidFill>
                  <a:schemeClr val="bg1"/>
                </a:solidFill>
              </a:rPr>
              <a:t>Nalgunhas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pontes</a:t>
            </a:r>
            <a:r>
              <a:rPr lang="es-ES_tradnl" sz="2000" b="1" dirty="0">
                <a:solidFill>
                  <a:schemeClr val="bg1"/>
                </a:solidFill>
              </a:rPr>
              <a:t> do país </a:t>
            </a:r>
            <a:r>
              <a:rPr lang="es-ES_tradnl" sz="2000" b="1" dirty="0" err="1">
                <a:solidFill>
                  <a:schemeClr val="bg1"/>
                </a:solidFill>
              </a:rPr>
              <a:t>galego</a:t>
            </a:r>
            <a:r>
              <a:rPr lang="es-ES_tradnl" sz="2000" b="1" dirty="0">
                <a:solidFill>
                  <a:schemeClr val="bg1"/>
                </a:solidFill>
              </a:rPr>
              <a:t>, como a de </a:t>
            </a:r>
            <a:r>
              <a:rPr lang="es-ES_tradnl" sz="2000" b="1" dirty="0" err="1">
                <a:solidFill>
                  <a:schemeClr val="bg1"/>
                </a:solidFill>
              </a:rPr>
              <a:t>Pontearnelas</a:t>
            </a:r>
            <a:r>
              <a:rPr lang="es-ES_tradnl" sz="2000" b="1" dirty="0">
                <a:solidFill>
                  <a:schemeClr val="bg1"/>
                </a:solidFill>
              </a:rPr>
              <a:t>, sobre o </a:t>
            </a:r>
            <a:r>
              <a:rPr lang="es-ES_tradnl" sz="2000" b="1" dirty="0" err="1">
                <a:solidFill>
                  <a:schemeClr val="bg1"/>
                </a:solidFill>
              </a:rPr>
              <a:t>Umia</a:t>
            </a:r>
            <a:r>
              <a:rPr lang="es-ES_tradnl" sz="2000" b="1" dirty="0">
                <a:solidFill>
                  <a:schemeClr val="bg1"/>
                </a:solidFill>
              </a:rPr>
              <a:t>, Ponte </a:t>
            </a:r>
            <a:r>
              <a:rPr lang="es-ES_tradnl" sz="2000" b="1" dirty="0" err="1">
                <a:solidFill>
                  <a:schemeClr val="bg1"/>
                </a:solidFill>
              </a:rPr>
              <a:t>Sampaio</a:t>
            </a:r>
            <a:r>
              <a:rPr lang="es-ES_tradnl" sz="2000" b="1" dirty="0">
                <a:solidFill>
                  <a:schemeClr val="bg1"/>
                </a:solidFill>
              </a:rPr>
              <a:t> sobre o </a:t>
            </a:r>
            <a:r>
              <a:rPr lang="es-ES_tradnl" sz="2000" b="1" dirty="0" err="1">
                <a:solidFill>
                  <a:schemeClr val="bg1"/>
                </a:solidFill>
              </a:rPr>
              <a:t>Oitavén</a:t>
            </a:r>
            <a:r>
              <a:rPr lang="es-ES_tradnl" sz="2000" b="1" dirty="0">
                <a:solidFill>
                  <a:schemeClr val="bg1"/>
                </a:solidFill>
              </a:rPr>
              <a:t>, a </a:t>
            </a:r>
            <a:r>
              <a:rPr lang="es-ES_tradnl" sz="2000" b="1" dirty="0" err="1">
                <a:solidFill>
                  <a:schemeClr val="bg1"/>
                </a:solidFill>
              </a:rPr>
              <a:t>Ramallosa</a:t>
            </a:r>
            <a:r>
              <a:rPr lang="es-ES_tradnl" sz="2000" b="1" dirty="0">
                <a:solidFill>
                  <a:schemeClr val="bg1"/>
                </a:solidFill>
              </a:rPr>
              <a:t> no </a:t>
            </a:r>
            <a:r>
              <a:rPr lang="es-ES_tradnl" sz="2000" b="1" dirty="0" err="1">
                <a:solidFill>
                  <a:schemeClr val="bg1"/>
                </a:solidFill>
              </a:rPr>
              <a:t>Miñor</a:t>
            </a:r>
            <a:r>
              <a:rPr lang="es-ES_tradnl" sz="2000" b="1" dirty="0">
                <a:solidFill>
                  <a:schemeClr val="bg1"/>
                </a:solidFill>
              </a:rPr>
              <a:t>, a de </a:t>
            </a:r>
            <a:r>
              <a:rPr lang="es-ES_tradnl" sz="2000" b="1" dirty="0" err="1">
                <a:solidFill>
                  <a:schemeClr val="bg1"/>
                </a:solidFill>
              </a:rPr>
              <a:t>Fillaboa</a:t>
            </a:r>
            <a:r>
              <a:rPr lang="es-ES_tradnl" sz="2000" b="1" dirty="0">
                <a:solidFill>
                  <a:schemeClr val="bg1"/>
                </a:solidFill>
              </a:rPr>
              <a:t> en </a:t>
            </a:r>
            <a:r>
              <a:rPr lang="es-ES_tradnl" sz="2000" b="1" dirty="0" err="1">
                <a:solidFill>
                  <a:schemeClr val="bg1"/>
                </a:solidFill>
              </a:rPr>
              <a:t>Salvaterra</a:t>
            </a:r>
            <a:r>
              <a:rPr lang="es-ES_tradnl" sz="2000" b="1" dirty="0">
                <a:solidFill>
                  <a:schemeClr val="bg1"/>
                </a:solidFill>
              </a:rPr>
              <a:t> e a dos Remedios en </a:t>
            </a:r>
            <a:r>
              <a:rPr lang="es-ES_tradnl" sz="2000" b="1" dirty="0" err="1">
                <a:solidFill>
                  <a:schemeClr val="bg1"/>
                </a:solidFill>
              </a:rPr>
              <a:t>Ponteareas</a:t>
            </a:r>
            <a:r>
              <a:rPr lang="es-ES_tradnl" sz="2000" b="1" dirty="0">
                <a:solidFill>
                  <a:schemeClr val="bg1"/>
                </a:solidFill>
              </a:rPr>
              <a:t>, e a do </a:t>
            </a:r>
            <a:r>
              <a:rPr lang="es-ES_tradnl" sz="2000" b="1" dirty="0" err="1">
                <a:solidFill>
                  <a:schemeClr val="bg1"/>
                </a:solidFill>
              </a:rPr>
              <a:t>Seixo</a:t>
            </a:r>
            <a:r>
              <a:rPr lang="es-ES_tradnl" sz="2000" b="1" dirty="0">
                <a:solidFill>
                  <a:schemeClr val="bg1"/>
                </a:solidFill>
              </a:rPr>
              <a:t> sobre o río </a:t>
            </a:r>
            <a:r>
              <a:rPr lang="es-ES_tradnl" sz="2000" b="1" dirty="0" err="1">
                <a:solidFill>
                  <a:schemeClr val="bg1"/>
                </a:solidFill>
              </a:rPr>
              <a:t>Caselas</a:t>
            </a:r>
            <a:r>
              <a:rPr lang="es-ES_tradnl" sz="2000" b="1" dirty="0">
                <a:solidFill>
                  <a:schemeClr val="bg1"/>
                </a:solidFill>
              </a:rPr>
              <a:t>, </a:t>
            </a:r>
            <a:r>
              <a:rPr lang="es-ES_tradnl" sz="2000" b="1" dirty="0" err="1">
                <a:solidFill>
                  <a:schemeClr val="bg1"/>
                </a:solidFill>
              </a:rPr>
              <a:t>levábanse</a:t>
            </a:r>
            <a:r>
              <a:rPr lang="es-ES_tradnl" sz="2000" b="1" dirty="0">
                <a:solidFill>
                  <a:schemeClr val="bg1"/>
                </a:solidFill>
              </a:rPr>
              <a:t> a cabo, e </a:t>
            </a:r>
            <a:r>
              <a:rPr lang="es-ES_tradnl" sz="2000" b="1" dirty="0" err="1">
                <a:solidFill>
                  <a:schemeClr val="bg1"/>
                </a:solidFill>
              </a:rPr>
              <a:t>nalgunha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aínda</a:t>
            </a:r>
            <a:r>
              <a:rPr lang="es-ES_tradnl" sz="2000" b="1" dirty="0">
                <a:solidFill>
                  <a:schemeClr val="bg1"/>
                </a:solidFill>
              </a:rPr>
              <a:t> se leva, o bautismo anticipado...</a:t>
            </a:r>
            <a:endParaRPr lang="es-ES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51" y="2732733"/>
            <a:ext cx="9144000" cy="307238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790279" y="5949280"/>
            <a:ext cx="2344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chemeClr val="bg1"/>
                </a:solidFill>
              </a:rPr>
              <a:t>Pontesampaio</a:t>
            </a:r>
            <a:r>
              <a:rPr lang="es-ES" b="1" dirty="0">
                <a:solidFill>
                  <a:schemeClr val="bg1"/>
                </a:solidFill>
              </a:rPr>
              <a:t>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752790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2722" y="144961"/>
            <a:ext cx="913127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SAAVEDRA</a:t>
            </a:r>
          </a:p>
          <a:p>
            <a:r>
              <a:rPr lang="es-ES" sz="2000" b="1" dirty="0" err="1">
                <a:solidFill>
                  <a:schemeClr val="bg1"/>
                </a:solidFill>
              </a:rPr>
              <a:t>Serpe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xigantesca</a:t>
            </a:r>
            <a:r>
              <a:rPr lang="es-ES" sz="2000" b="1" dirty="0">
                <a:solidFill>
                  <a:schemeClr val="bg1"/>
                </a:solidFill>
              </a:rPr>
              <a:t> que adoraban os </a:t>
            </a:r>
            <a:r>
              <a:rPr lang="es-ES" sz="2000" b="1" dirty="0" err="1">
                <a:solidFill>
                  <a:schemeClr val="bg1"/>
                </a:solidFill>
              </a:rPr>
              <a:t>baluros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na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cidade</a:t>
            </a:r>
            <a:r>
              <a:rPr lang="es-ES" sz="2000" b="1" dirty="0">
                <a:solidFill>
                  <a:schemeClr val="bg1"/>
                </a:solidFill>
              </a:rPr>
              <a:t> de </a:t>
            </a:r>
            <a:r>
              <a:rPr lang="es-ES" sz="2000" b="1" dirty="0" err="1">
                <a:solidFill>
                  <a:schemeClr val="bg1"/>
                </a:solidFill>
              </a:rPr>
              <a:t>Veria</a:t>
            </a:r>
            <a:r>
              <a:rPr lang="es-ES" sz="2000" b="1" dirty="0">
                <a:solidFill>
                  <a:schemeClr val="bg1"/>
                </a:solidFill>
              </a:rPr>
              <a:t> que está </a:t>
            </a:r>
            <a:r>
              <a:rPr lang="es-ES" sz="2000" b="1" dirty="0" err="1">
                <a:solidFill>
                  <a:schemeClr val="bg1"/>
                </a:solidFill>
              </a:rPr>
              <a:t>asolagada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na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lagoa</a:t>
            </a:r>
            <a:r>
              <a:rPr lang="es-ES" sz="2000" b="1" dirty="0">
                <a:solidFill>
                  <a:schemeClr val="bg1"/>
                </a:solidFill>
              </a:rPr>
              <a:t> de </a:t>
            </a:r>
            <a:r>
              <a:rPr lang="es-ES" sz="2000" b="1" dirty="0" err="1">
                <a:solidFill>
                  <a:schemeClr val="bg1"/>
                </a:solidFill>
              </a:rPr>
              <a:t>Cospeito</a:t>
            </a:r>
            <a:r>
              <a:rPr lang="es-ES" sz="2000" b="1" dirty="0">
                <a:solidFill>
                  <a:schemeClr val="bg1"/>
                </a:solidFill>
              </a:rPr>
              <a:t>.</a:t>
            </a: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7272808" cy="545460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899592" y="635403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María </a:t>
            </a:r>
            <a:r>
              <a:rPr lang="es-ES" b="1" dirty="0" err="1">
                <a:solidFill>
                  <a:schemeClr val="bg1"/>
                </a:solidFill>
              </a:rPr>
              <a:t>Guillán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Abilleira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790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496" y="164844"/>
            <a:ext cx="910850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HOME PEIXE</a:t>
            </a:r>
          </a:p>
          <a:p>
            <a:r>
              <a:rPr lang="es-ES" sz="2000" b="1" dirty="0" err="1">
                <a:solidFill>
                  <a:schemeClr val="bg1"/>
                </a:solidFill>
              </a:rPr>
              <a:t>Nun</a:t>
            </a:r>
            <a:r>
              <a:rPr lang="es-ES" sz="2000" b="1" dirty="0">
                <a:solidFill>
                  <a:schemeClr val="bg1"/>
                </a:solidFill>
              </a:rPr>
              <a:t> lugar de Lugo un home </a:t>
            </a:r>
            <a:r>
              <a:rPr lang="es-ES" sz="2000" b="1" dirty="0" err="1">
                <a:solidFill>
                  <a:schemeClr val="bg1"/>
                </a:solidFill>
              </a:rPr>
              <a:t>peixe</a:t>
            </a:r>
            <a:r>
              <a:rPr lang="es-ES" sz="2000" b="1" dirty="0">
                <a:solidFill>
                  <a:schemeClr val="bg1"/>
                </a:solidFill>
              </a:rPr>
              <a:t> cruza a diario o río Miño montado </a:t>
            </a:r>
            <a:r>
              <a:rPr lang="es-ES" sz="2000" b="1" dirty="0" err="1">
                <a:solidFill>
                  <a:schemeClr val="bg1"/>
                </a:solidFill>
              </a:rPr>
              <a:t>nunha</a:t>
            </a:r>
            <a:r>
              <a:rPr lang="es-ES" sz="2000" b="1" dirty="0">
                <a:solidFill>
                  <a:schemeClr val="bg1"/>
                </a:solidFill>
              </a:rPr>
              <a:t> arca e </a:t>
            </a:r>
            <a:r>
              <a:rPr lang="es-ES" sz="2000" b="1" dirty="0" err="1">
                <a:solidFill>
                  <a:schemeClr val="bg1"/>
                </a:solidFill>
              </a:rPr>
              <a:t>cun</a:t>
            </a:r>
            <a:r>
              <a:rPr lang="es-ES" sz="2000" b="1" dirty="0">
                <a:solidFill>
                  <a:schemeClr val="bg1"/>
                </a:solidFill>
              </a:rPr>
              <a:t> gorro </a:t>
            </a:r>
            <a:r>
              <a:rPr lang="es-ES" sz="2000" b="1" dirty="0" err="1">
                <a:solidFill>
                  <a:schemeClr val="bg1"/>
                </a:solidFill>
              </a:rPr>
              <a:t>vermello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na</a:t>
            </a:r>
            <a:r>
              <a:rPr lang="es-ES" sz="2000" b="1" dirty="0">
                <a:solidFill>
                  <a:schemeClr val="bg1"/>
                </a:solidFill>
              </a:rPr>
              <a:t> cabeza</a:t>
            </a: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246" y="1700808"/>
            <a:ext cx="6854318" cy="468052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660232" y="6488668"/>
            <a:ext cx="1900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chemeClr val="bg1"/>
                </a:solidFill>
              </a:rPr>
              <a:t>Iria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Fontán</a:t>
            </a:r>
            <a:r>
              <a:rPr lang="es-ES" b="1" dirty="0">
                <a:solidFill>
                  <a:schemeClr val="bg1"/>
                </a:solidFill>
              </a:rPr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752790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9512" y="692696"/>
            <a:ext cx="39339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</a:rPr>
              <a:t>FEITICEIRAS</a:t>
            </a:r>
            <a:endParaRPr lang="es-ES" sz="2400" b="1" dirty="0">
              <a:solidFill>
                <a:schemeClr val="bg1"/>
              </a:solidFill>
            </a:endParaRPr>
          </a:p>
          <a:p>
            <a:r>
              <a:rPr lang="es-ES_tradnl" sz="2000" b="1" dirty="0">
                <a:solidFill>
                  <a:schemeClr val="bg1"/>
                </a:solidFill>
              </a:rPr>
              <a:t>Viven no Miño, entre </a:t>
            </a:r>
            <a:r>
              <a:rPr lang="es-ES_tradnl" sz="2000" b="1" dirty="0" err="1">
                <a:solidFill>
                  <a:schemeClr val="bg1"/>
                </a:solidFill>
              </a:rPr>
              <a:t>Arbo</a:t>
            </a:r>
            <a:r>
              <a:rPr lang="es-ES_tradnl" sz="2000" b="1" dirty="0">
                <a:solidFill>
                  <a:schemeClr val="bg1"/>
                </a:solidFill>
              </a:rPr>
              <a:t> e </a:t>
            </a:r>
            <a:r>
              <a:rPr lang="es-ES_tradnl" sz="2000" b="1" dirty="0" err="1">
                <a:solidFill>
                  <a:schemeClr val="bg1"/>
                </a:solidFill>
              </a:rPr>
              <a:t>Melgaço</a:t>
            </a:r>
            <a:r>
              <a:rPr lang="es-ES_tradnl" sz="2000" b="1" dirty="0">
                <a:solidFill>
                  <a:schemeClr val="bg1"/>
                </a:solidFill>
              </a:rPr>
              <a:t>. Atraen </a:t>
            </a:r>
            <a:r>
              <a:rPr lang="es-ES_tradnl" sz="2000" b="1" dirty="0" err="1">
                <a:solidFill>
                  <a:schemeClr val="bg1"/>
                </a:solidFill>
              </a:rPr>
              <a:t>aos</a:t>
            </a:r>
            <a:r>
              <a:rPr lang="es-ES_tradnl" sz="2000" b="1" dirty="0">
                <a:solidFill>
                  <a:schemeClr val="bg1"/>
                </a:solidFill>
              </a:rPr>
              <a:t> mozos e sedúcenos coa </a:t>
            </a:r>
            <a:r>
              <a:rPr lang="es-ES_tradnl" sz="2000" b="1" dirty="0" err="1">
                <a:solidFill>
                  <a:schemeClr val="bg1"/>
                </a:solidFill>
              </a:rPr>
              <a:t>súa</a:t>
            </a:r>
            <a:r>
              <a:rPr lang="es-ES_tradnl" sz="2000" b="1" dirty="0">
                <a:solidFill>
                  <a:schemeClr val="bg1"/>
                </a:solidFill>
              </a:rPr>
              <a:t> voz quedando </a:t>
            </a:r>
            <a:r>
              <a:rPr lang="es-ES_tradnl" sz="2000" b="1" dirty="0" err="1">
                <a:solidFill>
                  <a:schemeClr val="bg1"/>
                </a:solidFill>
              </a:rPr>
              <a:t>engaiolados</a:t>
            </a:r>
            <a:r>
              <a:rPr lang="es-ES_tradnl" sz="2000" b="1" dirty="0">
                <a:solidFill>
                  <a:schemeClr val="bg1"/>
                </a:solidFill>
              </a:rPr>
              <a:t> para </a:t>
            </a:r>
            <a:r>
              <a:rPr lang="es-ES_tradnl" sz="2000" b="1" dirty="0" err="1">
                <a:solidFill>
                  <a:schemeClr val="bg1"/>
                </a:solidFill>
              </a:rPr>
              <a:t>sempre</a:t>
            </a:r>
            <a:r>
              <a:rPr lang="es-ES_tradnl" sz="2000" b="1" dirty="0">
                <a:solidFill>
                  <a:schemeClr val="bg1"/>
                </a:solidFill>
              </a:rPr>
              <a:t> e </a:t>
            </a:r>
            <a:r>
              <a:rPr lang="es-ES_tradnl" sz="2000" b="1" dirty="0" err="1">
                <a:solidFill>
                  <a:schemeClr val="bg1"/>
                </a:solidFill>
              </a:rPr>
              <a:t>desaparecendo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ou</a:t>
            </a:r>
            <a:r>
              <a:rPr lang="es-ES_tradnl" sz="2000" b="1" dirty="0">
                <a:solidFill>
                  <a:schemeClr val="bg1"/>
                </a:solidFill>
              </a:rPr>
              <a:t> afogando. </a:t>
            </a:r>
          </a:p>
          <a:p>
            <a:r>
              <a:rPr lang="es-ES_tradnl" sz="2000" b="1" dirty="0">
                <a:solidFill>
                  <a:schemeClr val="bg1"/>
                </a:solidFill>
              </a:rPr>
              <a:t>Para </a:t>
            </a:r>
            <a:r>
              <a:rPr lang="es-ES_tradnl" sz="2000" b="1" dirty="0" err="1">
                <a:solidFill>
                  <a:schemeClr val="bg1"/>
                </a:solidFill>
              </a:rPr>
              <a:t>evitalas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hai</a:t>
            </a:r>
            <a:r>
              <a:rPr lang="es-ES_tradnl" sz="2000" b="1" dirty="0">
                <a:solidFill>
                  <a:schemeClr val="bg1"/>
                </a:solidFill>
              </a:rPr>
              <a:t> que cruzar o río </a:t>
            </a:r>
            <a:r>
              <a:rPr lang="es-ES_tradnl" sz="2000" b="1" dirty="0" err="1">
                <a:solidFill>
                  <a:schemeClr val="bg1"/>
                </a:solidFill>
              </a:rPr>
              <a:t>cunha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pedra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</a:rPr>
              <a:t>na</a:t>
            </a:r>
            <a:r>
              <a:rPr lang="es-ES_tradnl" sz="2000" b="1" dirty="0">
                <a:solidFill>
                  <a:schemeClr val="bg1"/>
                </a:solidFill>
              </a:rPr>
              <a:t> boca.</a:t>
            </a:r>
            <a:endParaRPr lang="es-ES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508" y="668466"/>
            <a:ext cx="4989988" cy="542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790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164844"/>
            <a:ext cx="9144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</a:rPr>
              <a:t>CABALEIROS DO REI ARTURO</a:t>
            </a:r>
            <a:endParaRPr lang="es-ES" sz="2400" b="1" dirty="0">
              <a:solidFill>
                <a:schemeClr val="bg1"/>
              </a:solidFill>
            </a:endParaRPr>
          </a:p>
          <a:p>
            <a:r>
              <a:rPr lang="es-ES_tradnl" sz="2000" b="1" dirty="0">
                <a:solidFill>
                  <a:schemeClr val="bg1"/>
                </a:solidFill>
              </a:rPr>
              <a:t>As </a:t>
            </a:r>
            <a:r>
              <a:rPr lang="es-ES_tradnl" sz="2000" b="1" dirty="0" err="1">
                <a:solidFill>
                  <a:schemeClr val="bg1"/>
                </a:solidFill>
              </a:rPr>
              <a:t>moreas</a:t>
            </a:r>
            <a:r>
              <a:rPr lang="es-ES_tradnl" sz="2000" b="1" dirty="0">
                <a:solidFill>
                  <a:schemeClr val="bg1"/>
                </a:solidFill>
              </a:rPr>
              <a:t> de </a:t>
            </a:r>
            <a:r>
              <a:rPr lang="es-ES_tradnl" sz="2000" b="1" dirty="0" err="1">
                <a:solidFill>
                  <a:schemeClr val="bg1"/>
                </a:solidFill>
              </a:rPr>
              <a:t>cínefes</a:t>
            </a:r>
            <a:r>
              <a:rPr lang="es-ES_tradnl" sz="2000" b="1" dirty="0">
                <a:solidFill>
                  <a:schemeClr val="bg1"/>
                </a:solidFill>
              </a:rPr>
              <a:t> que </a:t>
            </a:r>
            <a:r>
              <a:rPr lang="es-ES_tradnl" sz="2000" b="1" dirty="0" err="1">
                <a:solidFill>
                  <a:schemeClr val="bg1"/>
                </a:solidFill>
              </a:rPr>
              <a:t>saen</a:t>
            </a:r>
            <a:r>
              <a:rPr lang="es-ES_tradnl" sz="2000" b="1" dirty="0">
                <a:solidFill>
                  <a:schemeClr val="bg1"/>
                </a:solidFill>
              </a:rPr>
              <a:t> da </a:t>
            </a:r>
            <a:r>
              <a:rPr lang="es-ES_tradnl" sz="2000" b="1" dirty="0" err="1">
                <a:solidFill>
                  <a:schemeClr val="bg1"/>
                </a:solidFill>
              </a:rPr>
              <a:t>lagoa</a:t>
            </a:r>
            <a:r>
              <a:rPr lang="es-ES_tradnl" sz="2000" b="1" dirty="0">
                <a:solidFill>
                  <a:schemeClr val="bg1"/>
                </a:solidFill>
              </a:rPr>
              <a:t> da Antela (A </a:t>
            </a:r>
            <a:r>
              <a:rPr lang="es-ES_tradnl" sz="2000" b="1" dirty="0" err="1">
                <a:solidFill>
                  <a:schemeClr val="bg1"/>
                </a:solidFill>
              </a:rPr>
              <a:t>Limia</a:t>
            </a:r>
            <a:r>
              <a:rPr lang="es-ES_tradnl" sz="2000" b="1" dirty="0">
                <a:solidFill>
                  <a:schemeClr val="bg1"/>
                </a:solidFill>
              </a:rPr>
              <a:t>) son os </a:t>
            </a:r>
            <a:r>
              <a:rPr lang="es-ES_tradnl" sz="2000" b="1" dirty="0" err="1">
                <a:solidFill>
                  <a:schemeClr val="bg1"/>
                </a:solidFill>
              </a:rPr>
              <a:t>exércitos</a:t>
            </a:r>
            <a:r>
              <a:rPr lang="es-ES_tradnl" sz="2000" b="1" dirty="0">
                <a:solidFill>
                  <a:schemeClr val="bg1"/>
                </a:solidFill>
              </a:rPr>
              <a:t> encantados dos </a:t>
            </a:r>
            <a:r>
              <a:rPr lang="es-ES_tradnl" sz="2000" b="1" dirty="0" err="1">
                <a:solidFill>
                  <a:schemeClr val="bg1"/>
                </a:solidFill>
              </a:rPr>
              <a:t>Cabaleiros</a:t>
            </a:r>
            <a:r>
              <a:rPr lang="es-ES_tradnl" sz="2000" b="1" dirty="0">
                <a:solidFill>
                  <a:schemeClr val="bg1"/>
                </a:solidFill>
              </a:rPr>
              <a:t> da </a:t>
            </a:r>
            <a:r>
              <a:rPr lang="es-ES_tradnl" sz="2000" b="1" dirty="0" err="1">
                <a:solidFill>
                  <a:schemeClr val="bg1"/>
                </a:solidFill>
              </a:rPr>
              <a:t>Táboa</a:t>
            </a:r>
            <a:r>
              <a:rPr lang="es-ES_tradnl" sz="2000" b="1" dirty="0">
                <a:solidFill>
                  <a:schemeClr val="bg1"/>
                </a:solidFill>
              </a:rPr>
              <a:t> redonda.</a:t>
            </a:r>
            <a:endParaRPr lang="es-ES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50" y="1268760"/>
            <a:ext cx="7850899" cy="549563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436096" y="630932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Diego Sánchez Chantada</a:t>
            </a:r>
          </a:p>
        </p:txBody>
      </p:sp>
    </p:spTree>
    <p:extLst>
      <p:ext uri="{BB962C8B-B14F-4D97-AF65-F5344CB8AC3E}">
        <p14:creationId xmlns:p14="http://schemas.microsoft.com/office/powerpoint/2010/main" val="29752790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154197"/>
            <a:ext cx="9144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CARISSIA</a:t>
            </a:r>
          </a:p>
          <a:p>
            <a:r>
              <a:rPr lang="es-ES" sz="2000" b="1" dirty="0">
                <a:solidFill>
                  <a:schemeClr val="bg1"/>
                </a:solidFill>
              </a:rPr>
              <a:t>Era </a:t>
            </a:r>
            <a:r>
              <a:rPr lang="es-ES" sz="2000" b="1" dirty="0" err="1">
                <a:solidFill>
                  <a:schemeClr val="bg1"/>
                </a:solidFill>
              </a:rPr>
              <a:t>unha</a:t>
            </a:r>
            <a:r>
              <a:rPr lang="es-ES" sz="2000" b="1" dirty="0">
                <a:solidFill>
                  <a:schemeClr val="bg1"/>
                </a:solidFill>
              </a:rPr>
              <a:t> dona </a:t>
            </a:r>
            <a:r>
              <a:rPr lang="es-ES" sz="2000" b="1" dirty="0" err="1">
                <a:solidFill>
                  <a:schemeClr val="bg1"/>
                </a:solidFill>
              </a:rPr>
              <a:t>ou</a:t>
            </a:r>
            <a:r>
              <a:rPr lang="es-ES" sz="2000" b="1" dirty="0">
                <a:solidFill>
                  <a:schemeClr val="bg1"/>
                </a:solidFill>
              </a:rPr>
              <a:t> ondina que se </a:t>
            </a:r>
            <a:r>
              <a:rPr lang="es-ES" sz="2000" b="1" dirty="0" err="1">
                <a:solidFill>
                  <a:schemeClr val="bg1"/>
                </a:solidFill>
              </a:rPr>
              <a:t>namorou</a:t>
            </a:r>
            <a:r>
              <a:rPr lang="es-ES" sz="2000" b="1" dirty="0">
                <a:solidFill>
                  <a:schemeClr val="bg1"/>
                </a:solidFill>
              </a:rPr>
              <a:t> do gobernador romano Tito </a:t>
            </a:r>
            <a:r>
              <a:rPr lang="es-ES" sz="2000" b="1" dirty="0" err="1">
                <a:solidFill>
                  <a:schemeClr val="bg1"/>
                </a:solidFill>
              </a:rPr>
              <a:t>Carissio</a:t>
            </a:r>
            <a:r>
              <a:rPr lang="es-ES" sz="2000" b="1" dirty="0">
                <a:solidFill>
                  <a:schemeClr val="bg1"/>
                </a:solidFill>
              </a:rPr>
              <a:t>. </a:t>
            </a:r>
            <a:r>
              <a:rPr lang="es-ES" sz="2000" b="1" dirty="0" err="1">
                <a:solidFill>
                  <a:schemeClr val="bg1"/>
                </a:solidFill>
              </a:rPr>
              <a:t>Ao</a:t>
            </a:r>
            <a:r>
              <a:rPr lang="es-ES" sz="2000" b="1" dirty="0">
                <a:solidFill>
                  <a:schemeClr val="bg1"/>
                </a:solidFill>
              </a:rPr>
              <a:t> ser </a:t>
            </a:r>
            <a:r>
              <a:rPr lang="es-ES" sz="2000" b="1" dirty="0" err="1">
                <a:solidFill>
                  <a:schemeClr val="bg1"/>
                </a:solidFill>
              </a:rPr>
              <a:t>rexeitada</a:t>
            </a:r>
            <a:r>
              <a:rPr lang="es-ES" sz="2000" b="1" dirty="0">
                <a:solidFill>
                  <a:schemeClr val="bg1"/>
                </a:solidFill>
              </a:rPr>
              <a:t> por el </a:t>
            </a:r>
            <a:r>
              <a:rPr lang="es-ES" sz="2000" b="1" dirty="0" err="1">
                <a:solidFill>
                  <a:schemeClr val="bg1"/>
                </a:solidFill>
              </a:rPr>
              <a:t>chorou</a:t>
            </a:r>
            <a:r>
              <a:rPr lang="es-ES" sz="2000" b="1" dirty="0">
                <a:solidFill>
                  <a:schemeClr val="bg1"/>
                </a:solidFill>
              </a:rPr>
              <a:t> tanto que coas </a:t>
            </a:r>
            <a:r>
              <a:rPr lang="es-ES" sz="2000" b="1" dirty="0" err="1">
                <a:solidFill>
                  <a:schemeClr val="bg1"/>
                </a:solidFill>
              </a:rPr>
              <a:t>súas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bágoas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formou</a:t>
            </a:r>
            <a:r>
              <a:rPr lang="es-ES" sz="2000" b="1" dirty="0">
                <a:solidFill>
                  <a:schemeClr val="bg1"/>
                </a:solidFill>
              </a:rPr>
              <a:t> o lago de </a:t>
            </a:r>
            <a:r>
              <a:rPr lang="es-ES" sz="2000" b="1" dirty="0" err="1">
                <a:solidFill>
                  <a:schemeClr val="bg1"/>
                </a:solidFill>
              </a:rPr>
              <a:t>Carucedo</a:t>
            </a:r>
            <a:r>
              <a:rPr lang="es-ES" sz="2000" b="1" dirty="0">
                <a:solidFill>
                  <a:schemeClr val="bg1"/>
                </a:solidFill>
              </a:rPr>
              <a:t> (no Bierzo) e </a:t>
            </a:r>
            <a:r>
              <a:rPr lang="es-ES" sz="2000" b="1" dirty="0" err="1">
                <a:solidFill>
                  <a:schemeClr val="bg1"/>
                </a:solidFill>
              </a:rPr>
              <a:t>asolagou</a:t>
            </a:r>
            <a:r>
              <a:rPr lang="es-ES" sz="2000" b="1" dirty="0">
                <a:solidFill>
                  <a:schemeClr val="bg1"/>
                </a:solidFill>
              </a:rPr>
              <a:t> a </a:t>
            </a:r>
            <a:r>
              <a:rPr lang="es-ES" sz="2000" b="1" dirty="0" err="1">
                <a:solidFill>
                  <a:schemeClr val="bg1"/>
                </a:solidFill>
              </a:rPr>
              <a:t>cidade</a:t>
            </a:r>
            <a:r>
              <a:rPr lang="es-ES" sz="2000" b="1" dirty="0">
                <a:solidFill>
                  <a:schemeClr val="bg1"/>
                </a:solidFill>
              </a:rPr>
              <a:t> de Lucerna </a:t>
            </a:r>
            <a:r>
              <a:rPr lang="es-ES" sz="2000" b="1" dirty="0" err="1">
                <a:solidFill>
                  <a:schemeClr val="bg1"/>
                </a:solidFill>
              </a:rPr>
              <a:t>ou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Estambón</a:t>
            </a:r>
            <a:r>
              <a:rPr lang="es-ES" sz="2000" b="1" dirty="0">
                <a:solidFill>
                  <a:schemeClr val="bg1"/>
                </a:solidFill>
              </a:rPr>
              <a:t>. </a:t>
            </a:r>
            <a:r>
              <a:rPr lang="es-ES" sz="2000" b="1" dirty="0" err="1">
                <a:solidFill>
                  <a:schemeClr val="bg1"/>
                </a:solidFill>
              </a:rPr>
              <a:t>Na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noite</a:t>
            </a:r>
            <a:r>
              <a:rPr lang="es-ES" sz="2000" b="1" dirty="0">
                <a:solidFill>
                  <a:schemeClr val="bg1"/>
                </a:solidFill>
              </a:rPr>
              <a:t> de San </a:t>
            </a:r>
            <a:r>
              <a:rPr lang="es-ES" sz="2000" b="1" dirty="0" err="1">
                <a:solidFill>
                  <a:schemeClr val="bg1"/>
                </a:solidFill>
              </a:rPr>
              <a:t>Xoán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vese</a:t>
            </a:r>
            <a:r>
              <a:rPr lang="es-ES" sz="2000" b="1" dirty="0">
                <a:solidFill>
                  <a:schemeClr val="bg1"/>
                </a:solidFill>
              </a:rPr>
              <a:t> o </a:t>
            </a:r>
            <a:r>
              <a:rPr lang="es-ES" sz="2000" b="1" dirty="0" err="1">
                <a:solidFill>
                  <a:schemeClr val="bg1"/>
                </a:solidFill>
              </a:rPr>
              <a:t>reflexo</a:t>
            </a:r>
            <a:r>
              <a:rPr lang="es-ES" sz="2000" b="1" dirty="0">
                <a:solidFill>
                  <a:schemeClr val="bg1"/>
                </a:solidFill>
              </a:rPr>
              <a:t> da </a:t>
            </a:r>
            <a:r>
              <a:rPr lang="es-ES" sz="2000" b="1" dirty="0" err="1">
                <a:solidFill>
                  <a:schemeClr val="bg1"/>
                </a:solidFill>
              </a:rPr>
              <a:t>cidade</a:t>
            </a:r>
            <a:r>
              <a:rPr lang="es-ES" sz="2000" b="1" dirty="0">
                <a:solidFill>
                  <a:schemeClr val="bg1"/>
                </a:solidFill>
              </a:rPr>
              <a:t> no fondo do lago e </a:t>
            </a:r>
            <a:r>
              <a:rPr lang="es-ES" sz="2000" b="1" dirty="0" err="1">
                <a:solidFill>
                  <a:schemeClr val="bg1"/>
                </a:solidFill>
              </a:rPr>
              <a:t>Carissia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sae</a:t>
            </a:r>
            <a:r>
              <a:rPr lang="es-ES" sz="2000" b="1" dirty="0">
                <a:solidFill>
                  <a:schemeClr val="bg1"/>
                </a:solidFill>
              </a:rPr>
              <a:t> a buscar un mozo que a desencante.</a:t>
            </a: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7925141" cy="446449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228183" y="6365388"/>
            <a:ext cx="2308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Nuria Pérez Pazos</a:t>
            </a:r>
          </a:p>
        </p:txBody>
      </p:sp>
    </p:spTree>
    <p:extLst>
      <p:ext uri="{BB962C8B-B14F-4D97-AF65-F5344CB8AC3E}">
        <p14:creationId xmlns:p14="http://schemas.microsoft.com/office/powerpoint/2010/main" val="29752790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7504" y="548680"/>
            <a:ext cx="33445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DAMA DO SAR</a:t>
            </a:r>
          </a:p>
          <a:p>
            <a:r>
              <a:rPr lang="es-ES" sz="2000" b="1" dirty="0">
                <a:solidFill>
                  <a:schemeClr val="bg1"/>
                </a:solidFill>
              </a:rPr>
              <a:t>É </a:t>
            </a:r>
            <a:r>
              <a:rPr lang="es-ES" sz="2000" b="1" dirty="0" err="1">
                <a:solidFill>
                  <a:schemeClr val="bg1"/>
                </a:solidFill>
              </a:rPr>
              <a:t>unha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moura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ou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serea</a:t>
            </a:r>
            <a:r>
              <a:rPr lang="es-ES" sz="2000" b="1" dirty="0">
                <a:solidFill>
                  <a:schemeClr val="bg1"/>
                </a:solidFill>
              </a:rPr>
              <a:t> que vive no río </a:t>
            </a:r>
            <a:r>
              <a:rPr lang="es-ES" sz="2000" b="1" dirty="0" err="1">
                <a:solidFill>
                  <a:schemeClr val="bg1"/>
                </a:solidFill>
              </a:rPr>
              <a:t>Sar</a:t>
            </a:r>
            <a:r>
              <a:rPr lang="es-ES" sz="2000" b="1" dirty="0">
                <a:solidFill>
                  <a:schemeClr val="bg1"/>
                </a:solidFill>
              </a:rPr>
              <a:t>. </a:t>
            </a:r>
          </a:p>
          <a:p>
            <a:r>
              <a:rPr lang="es-ES" sz="2000" b="1" dirty="0">
                <a:solidFill>
                  <a:schemeClr val="bg1"/>
                </a:solidFill>
              </a:rPr>
              <a:t>Ten </a:t>
            </a:r>
            <a:r>
              <a:rPr lang="es-ES" sz="2000" b="1" dirty="0" err="1">
                <a:solidFill>
                  <a:schemeClr val="bg1"/>
                </a:solidFill>
              </a:rPr>
              <a:t>unha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moura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cabeleira</a:t>
            </a:r>
            <a:r>
              <a:rPr lang="es-ES" sz="2000" b="1" dirty="0">
                <a:solidFill>
                  <a:schemeClr val="bg1"/>
                </a:solidFill>
              </a:rPr>
              <a:t> negra que </a:t>
            </a:r>
            <a:r>
              <a:rPr lang="es-ES" sz="2000" b="1" dirty="0" err="1">
                <a:solidFill>
                  <a:schemeClr val="bg1"/>
                </a:solidFill>
              </a:rPr>
              <a:t>serve</a:t>
            </a:r>
            <a:r>
              <a:rPr lang="es-ES" sz="2000" b="1" dirty="0">
                <a:solidFill>
                  <a:schemeClr val="bg1"/>
                </a:solidFill>
              </a:rPr>
              <a:t> de dique </a:t>
            </a:r>
            <a:r>
              <a:rPr lang="es-ES" sz="2000" b="1" dirty="0" err="1">
                <a:solidFill>
                  <a:schemeClr val="bg1"/>
                </a:solidFill>
              </a:rPr>
              <a:t>ás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augas</a:t>
            </a:r>
            <a:r>
              <a:rPr lang="es-ES" sz="2000" b="1" dirty="0">
                <a:solidFill>
                  <a:schemeClr val="bg1"/>
                </a:solidFill>
              </a:rPr>
              <a:t>, por </a:t>
            </a:r>
            <a:r>
              <a:rPr lang="es-ES" sz="2000" b="1" dirty="0" err="1">
                <a:solidFill>
                  <a:schemeClr val="bg1"/>
                </a:solidFill>
              </a:rPr>
              <a:t>iso</a:t>
            </a:r>
            <a:r>
              <a:rPr lang="es-ES" sz="2000" b="1" dirty="0">
                <a:solidFill>
                  <a:schemeClr val="bg1"/>
                </a:solidFill>
              </a:rPr>
              <a:t> se producen </a:t>
            </a:r>
            <a:r>
              <a:rPr lang="es-ES" sz="2000" b="1" dirty="0" err="1">
                <a:solidFill>
                  <a:schemeClr val="bg1"/>
                </a:solidFill>
              </a:rPr>
              <a:t>inundacións</a:t>
            </a:r>
            <a:r>
              <a:rPr lang="es-ES" sz="2000" b="1" dirty="0">
                <a:solidFill>
                  <a:schemeClr val="bg1"/>
                </a:solidFill>
              </a:rPr>
              <a:t> entre Padrón e </a:t>
            </a:r>
            <a:r>
              <a:rPr lang="es-ES" sz="2000" b="1" dirty="0" err="1">
                <a:solidFill>
                  <a:schemeClr val="bg1"/>
                </a:solidFill>
              </a:rPr>
              <a:t>Pontecesures</a:t>
            </a:r>
            <a:r>
              <a:rPr lang="es-ES" sz="2000" b="1" dirty="0">
                <a:solidFill>
                  <a:schemeClr val="bg1"/>
                </a:solidFill>
              </a:rPr>
              <a:t>.</a:t>
            </a: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704" y="178563"/>
            <a:ext cx="5236784" cy="6616875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259632" y="63093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Cloe Troncoso Torres</a:t>
            </a:r>
          </a:p>
        </p:txBody>
      </p:sp>
    </p:spTree>
    <p:extLst>
      <p:ext uri="{BB962C8B-B14F-4D97-AF65-F5344CB8AC3E}">
        <p14:creationId xmlns:p14="http://schemas.microsoft.com/office/powerpoint/2010/main" val="29752790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014" y="144961"/>
            <a:ext cx="91259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AUREANAS</a:t>
            </a:r>
            <a:endParaRPr lang="es-ES" sz="2400" b="1" dirty="0">
              <a:solidFill>
                <a:schemeClr val="bg1"/>
              </a:solidFill>
              <a:effectLst/>
            </a:endParaRPr>
          </a:p>
          <a:p>
            <a:r>
              <a:rPr lang="es-ES" sz="2000" b="1" dirty="0">
                <a:solidFill>
                  <a:schemeClr val="bg1"/>
                </a:solidFill>
              </a:rPr>
              <a:t>Tres </a:t>
            </a:r>
            <a:r>
              <a:rPr lang="es-ES" sz="2000" b="1" dirty="0" err="1">
                <a:solidFill>
                  <a:schemeClr val="bg1"/>
                </a:solidFill>
              </a:rPr>
              <a:t>irmáns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mouras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ou</a:t>
            </a:r>
            <a:r>
              <a:rPr lang="es-ES" sz="2000" b="1" dirty="0">
                <a:solidFill>
                  <a:schemeClr val="bg1"/>
                </a:solidFill>
              </a:rPr>
              <a:t> tres donas encantadas altas e </a:t>
            </a:r>
            <a:r>
              <a:rPr lang="es-ES" sz="2000" b="1" dirty="0" err="1">
                <a:solidFill>
                  <a:schemeClr val="bg1"/>
                </a:solidFill>
              </a:rPr>
              <a:t>fermosas</a:t>
            </a:r>
            <a:r>
              <a:rPr lang="es-ES" sz="2000" b="1" dirty="0">
                <a:solidFill>
                  <a:schemeClr val="bg1"/>
                </a:solidFill>
              </a:rPr>
              <a:t> que viven </a:t>
            </a:r>
            <a:r>
              <a:rPr lang="es-ES" sz="2000" b="1" dirty="0" err="1">
                <a:solidFill>
                  <a:schemeClr val="bg1"/>
                </a:solidFill>
              </a:rPr>
              <a:t>nas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fontes</a:t>
            </a:r>
            <a:r>
              <a:rPr lang="es-ES" sz="2000" b="1" dirty="0">
                <a:solidFill>
                  <a:schemeClr val="bg1"/>
                </a:solidFill>
              </a:rPr>
              <a:t> e nos castros. Con </a:t>
            </a:r>
            <a:r>
              <a:rPr lang="es-ES" sz="2000" b="1" dirty="0" err="1">
                <a:solidFill>
                  <a:schemeClr val="bg1"/>
                </a:solidFill>
              </a:rPr>
              <a:t>elas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teñen</a:t>
            </a:r>
            <a:r>
              <a:rPr lang="es-ES" sz="2000" b="1" dirty="0">
                <a:solidFill>
                  <a:schemeClr val="bg1"/>
                </a:solidFill>
              </a:rPr>
              <a:t> encantadas </a:t>
            </a:r>
            <a:r>
              <a:rPr lang="es-ES" sz="2000" b="1" dirty="0" err="1">
                <a:solidFill>
                  <a:schemeClr val="bg1"/>
                </a:solidFill>
              </a:rPr>
              <a:t>ás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súas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cabalerías</a:t>
            </a:r>
            <a:r>
              <a:rPr lang="es-ES" sz="2000" b="1" dirty="0">
                <a:solidFill>
                  <a:schemeClr val="bg1"/>
                </a:solidFill>
              </a:rPr>
              <a:t>  (</a:t>
            </a:r>
            <a:r>
              <a:rPr lang="es-ES" sz="2000" b="1" dirty="0" err="1">
                <a:solidFill>
                  <a:schemeClr val="bg1"/>
                </a:solidFill>
              </a:rPr>
              <a:t>cabalos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ou</a:t>
            </a:r>
            <a:r>
              <a:rPr lang="es-ES" sz="2000" b="1" dirty="0">
                <a:solidFill>
                  <a:schemeClr val="bg1"/>
                </a:solidFill>
              </a:rPr>
              <a:t> mulas). Para </a:t>
            </a:r>
            <a:r>
              <a:rPr lang="es-ES" sz="2000" b="1" dirty="0" err="1">
                <a:solidFill>
                  <a:schemeClr val="bg1"/>
                </a:solidFill>
              </a:rPr>
              <a:t>desencantalas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hai</a:t>
            </a:r>
            <a:r>
              <a:rPr lang="es-ES" sz="2000" b="1" dirty="0">
                <a:solidFill>
                  <a:schemeClr val="bg1"/>
                </a:solidFill>
              </a:rPr>
              <a:t> que levar tres </a:t>
            </a:r>
            <a:r>
              <a:rPr lang="es-ES" sz="2000" b="1" dirty="0" err="1">
                <a:solidFill>
                  <a:schemeClr val="bg1"/>
                </a:solidFill>
              </a:rPr>
              <a:t>moletes</a:t>
            </a:r>
            <a:r>
              <a:rPr lang="es-ES" sz="2000" b="1" dirty="0">
                <a:solidFill>
                  <a:schemeClr val="bg1"/>
                </a:solidFill>
              </a:rPr>
              <a:t> de pan.</a:t>
            </a: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638" y="1628800"/>
            <a:ext cx="6624736" cy="510104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7967406" y="5784891"/>
            <a:ext cx="1109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Paula </a:t>
            </a:r>
          </a:p>
          <a:p>
            <a:r>
              <a:rPr lang="es-ES" b="1" dirty="0">
                <a:solidFill>
                  <a:schemeClr val="bg1"/>
                </a:solidFill>
              </a:rPr>
              <a:t>Romero </a:t>
            </a:r>
          </a:p>
          <a:p>
            <a:r>
              <a:rPr lang="es-ES" b="1" dirty="0" err="1">
                <a:solidFill>
                  <a:schemeClr val="bg1"/>
                </a:solidFill>
              </a:rPr>
              <a:t>Aragunde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790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0"/>
            <a:ext cx="9144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PRÍNCIPE ULLA</a:t>
            </a:r>
            <a:br>
              <a:rPr lang="es-ES" sz="2000" dirty="0"/>
            </a:br>
            <a:r>
              <a:rPr lang="es-ES" sz="2000" b="1" dirty="0">
                <a:solidFill>
                  <a:schemeClr val="bg1"/>
                </a:solidFill>
              </a:rPr>
              <a:t>É un príncipe encantado que vive no río Ulla. Bota </a:t>
            </a:r>
            <a:r>
              <a:rPr lang="es-ES" sz="2000" b="1" dirty="0" err="1">
                <a:solidFill>
                  <a:schemeClr val="bg1"/>
                </a:solidFill>
              </a:rPr>
              <a:t>auga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pola</a:t>
            </a:r>
            <a:r>
              <a:rPr lang="es-ES" sz="2000" b="1" dirty="0">
                <a:solidFill>
                  <a:schemeClr val="bg1"/>
                </a:solidFill>
              </a:rPr>
              <a:t> boca </a:t>
            </a:r>
            <a:r>
              <a:rPr lang="es-ES" sz="2000" b="1" dirty="0" err="1">
                <a:solidFill>
                  <a:schemeClr val="bg1"/>
                </a:solidFill>
              </a:rPr>
              <a:t>provocanto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enchentes</a:t>
            </a:r>
            <a:r>
              <a:rPr lang="es-ES" sz="2000" b="1" dirty="0">
                <a:solidFill>
                  <a:schemeClr val="bg1"/>
                </a:solidFill>
              </a:rPr>
              <a:t> entre </a:t>
            </a:r>
            <a:r>
              <a:rPr lang="es-ES" sz="2000" b="1" dirty="0" err="1">
                <a:solidFill>
                  <a:schemeClr val="bg1"/>
                </a:solidFill>
              </a:rPr>
              <a:t>Padrín</a:t>
            </a:r>
            <a:r>
              <a:rPr lang="es-ES" sz="2000" b="1" dirty="0">
                <a:solidFill>
                  <a:schemeClr val="bg1"/>
                </a:solidFill>
              </a:rPr>
              <a:t> e </a:t>
            </a:r>
            <a:r>
              <a:rPr lang="es-ES" sz="2000" b="1" dirty="0" err="1">
                <a:solidFill>
                  <a:schemeClr val="bg1"/>
                </a:solidFill>
              </a:rPr>
              <a:t>Pontecesures</a:t>
            </a:r>
            <a:r>
              <a:rPr lang="es-ES" sz="2000" b="1" dirty="0">
                <a:solidFill>
                  <a:schemeClr val="bg1"/>
                </a:solidFill>
              </a:rPr>
              <a:t>. Ten relación coa Dama do </a:t>
            </a:r>
            <a:r>
              <a:rPr lang="es-ES" sz="2000" b="1" dirty="0" err="1">
                <a:solidFill>
                  <a:schemeClr val="bg1"/>
                </a:solidFill>
              </a:rPr>
              <a:t>Sar</a:t>
            </a:r>
            <a:r>
              <a:rPr lang="es-ES" sz="2000" b="1" dirty="0">
                <a:solidFill>
                  <a:schemeClr val="bg1"/>
                </a:solidFill>
              </a:rPr>
              <a:t>.</a:t>
            </a: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1205149"/>
            <a:ext cx="7704856" cy="5646559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012160" y="6525344"/>
            <a:ext cx="313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José Manuel Santos Rey</a:t>
            </a:r>
          </a:p>
        </p:txBody>
      </p:sp>
    </p:spTree>
    <p:extLst>
      <p:ext uri="{BB962C8B-B14F-4D97-AF65-F5344CB8AC3E}">
        <p14:creationId xmlns:p14="http://schemas.microsoft.com/office/powerpoint/2010/main" val="39672223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9512" y="854217"/>
            <a:ext cx="367240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PRINCESA RA</a:t>
            </a:r>
          </a:p>
          <a:p>
            <a:r>
              <a:rPr lang="es-ES" sz="2000" b="1" dirty="0" err="1">
                <a:solidFill>
                  <a:schemeClr val="bg1"/>
                </a:solidFill>
              </a:rPr>
              <a:t>Na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lagoa</a:t>
            </a:r>
            <a:r>
              <a:rPr lang="es-ES" sz="2000" b="1" dirty="0">
                <a:solidFill>
                  <a:schemeClr val="bg1"/>
                </a:solidFill>
              </a:rPr>
              <a:t> da Antela (A </a:t>
            </a:r>
            <a:r>
              <a:rPr lang="es-ES" sz="2000" b="1" dirty="0" err="1">
                <a:solidFill>
                  <a:schemeClr val="bg1"/>
                </a:solidFill>
              </a:rPr>
              <a:t>Limia</a:t>
            </a:r>
            <a:r>
              <a:rPr lang="es-ES" sz="2000" b="1" dirty="0">
                <a:solidFill>
                  <a:schemeClr val="bg1"/>
                </a:solidFill>
              </a:rPr>
              <a:t>) </a:t>
            </a:r>
            <a:r>
              <a:rPr lang="es-ES" sz="2000" b="1" dirty="0" err="1">
                <a:solidFill>
                  <a:schemeClr val="bg1"/>
                </a:solidFill>
              </a:rPr>
              <a:t>hai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unha</a:t>
            </a:r>
            <a:r>
              <a:rPr lang="es-ES" sz="2000" b="1" dirty="0">
                <a:solidFill>
                  <a:schemeClr val="bg1"/>
                </a:solidFill>
              </a:rPr>
              <a:t> princesa encantada con forma de </a:t>
            </a:r>
            <a:r>
              <a:rPr lang="es-ES" sz="2000" b="1" dirty="0" err="1">
                <a:solidFill>
                  <a:schemeClr val="bg1"/>
                </a:solidFill>
              </a:rPr>
              <a:t>ra</a:t>
            </a:r>
            <a:r>
              <a:rPr lang="es-ES" sz="2000" b="1" dirty="0">
                <a:solidFill>
                  <a:schemeClr val="bg1"/>
                </a:solidFill>
              </a:rPr>
              <a:t>. Non se </a:t>
            </a:r>
            <a:r>
              <a:rPr lang="es-ES" sz="2000" b="1" dirty="0" err="1">
                <a:solidFill>
                  <a:schemeClr val="bg1"/>
                </a:solidFill>
              </a:rPr>
              <a:t>atopa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quen</a:t>
            </a:r>
            <a:r>
              <a:rPr lang="es-ES" sz="2000" b="1" dirty="0">
                <a:solidFill>
                  <a:schemeClr val="bg1"/>
                </a:solidFill>
              </a:rPr>
              <a:t> a desencante porque non </a:t>
            </a:r>
            <a:r>
              <a:rPr lang="es-ES" sz="2000" b="1" dirty="0" err="1">
                <a:solidFill>
                  <a:schemeClr val="bg1"/>
                </a:solidFill>
              </a:rPr>
              <a:t>hai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maneira</a:t>
            </a:r>
            <a:r>
              <a:rPr lang="es-ES" sz="2000" b="1" dirty="0">
                <a:solidFill>
                  <a:schemeClr val="bg1"/>
                </a:solidFill>
              </a:rPr>
              <a:t> de </a:t>
            </a:r>
            <a:r>
              <a:rPr lang="es-ES" sz="2000" b="1" dirty="0" err="1">
                <a:solidFill>
                  <a:schemeClr val="bg1"/>
                </a:solidFill>
              </a:rPr>
              <a:t>diferenciala</a:t>
            </a:r>
            <a:r>
              <a:rPr lang="es-ES" sz="2000" b="1" dirty="0">
                <a:solidFill>
                  <a:schemeClr val="bg1"/>
                </a:solidFill>
              </a:rPr>
              <a:t> entre os </a:t>
            </a:r>
            <a:r>
              <a:rPr lang="es-ES" sz="2000" b="1" dirty="0" err="1">
                <a:solidFill>
                  <a:schemeClr val="bg1"/>
                </a:solidFill>
              </a:rPr>
              <a:t>milleiros</a:t>
            </a:r>
            <a:r>
              <a:rPr lang="es-ES" sz="2000" b="1" dirty="0">
                <a:solidFill>
                  <a:schemeClr val="bg1"/>
                </a:solidFill>
              </a:rPr>
              <a:t> de ras que </a:t>
            </a:r>
            <a:r>
              <a:rPr lang="es-ES" sz="2000" b="1" dirty="0" err="1">
                <a:solidFill>
                  <a:schemeClr val="bg1"/>
                </a:solidFill>
              </a:rPr>
              <a:t>hai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nesa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lagoa</a:t>
            </a:r>
            <a:r>
              <a:rPr lang="es-ES" sz="2000" b="1" dirty="0">
                <a:solidFill>
                  <a:schemeClr val="bg1"/>
                </a:solidFill>
              </a:rPr>
              <a:t>.</a:t>
            </a:r>
          </a:p>
          <a:p>
            <a:endParaRPr lang="es-ES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913" y="0"/>
            <a:ext cx="5024176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7236296" y="6299213"/>
            <a:ext cx="1781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err="1"/>
              <a:t>Iria</a:t>
            </a:r>
            <a:r>
              <a:rPr lang="es-ES" b="1" dirty="0"/>
              <a:t> Ferreiro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672223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164844"/>
            <a:ext cx="9144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PRINCESIÑA TROITA</a:t>
            </a:r>
          </a:p>
          <a:p>
            <a:r>
              <a:rPr lang="es-ES" sz="2000" b="1" dirty="0" err="1">
                <a:solidFill>
                  <a:schemeClr val="bg1"/>
                </a:solidFill>
              </a:rPr>
              <a:t>Unha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princesiña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moura</a:t>
            </a:r>
            <a:r>
              <a:rPr lang="es-ES" sz="2000" b="1" dirty="0">
                <a:solidFill>
                  <a:schemeClr val="bg1"/>
                </a:solidFill>
              </a:rPr>
              <a:t>, convertida en </a:t>
            </a:r>
            <a:r>
              <a:rPr lang="es-ES" sz="2000" b="1" dirty="0" err="1">
                <a:solidFill>
                  <a:schemeClr val="bg1"/>
                </a:solidFill>
              </a:rPr>
              <a:t>troita</a:t>
            </a:r>
            <a:r>
              <a:rPr lang="es-ES" sz="2000" b="1" dirty="0">
                <a:solidFill>
                  <a:schemeClr val="bg1"/>
                </a:solidFill>
              </a:rPr>
              <a:t>, vive </a:t>
            </a:r>
            <a:r>
              <a:rPr lang="es-ES" sz="2000" b="1" dirty="0" err="1">
                <a:solidFill>
                  <a:schemeClr val="bg1"/>
                </a:solidFill>
              </a:rPr>
              <a:t>nunha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fonte</a:t>
            </a:r>
            <a:r>
              <a:rPr lang="es-ES" sz="2000" b="1" dirty="0">
                <a:solidFill>
                  <a:schemeClr val="bg1"/>
                </a:solidFill>
              </a:rPr>
              <a:t> en </a:t>
            </a:r>
            <a:r>
              <a:rPr lang="es-ES" sz="2000" b="1" dirty="0" err="1">
                <a:solidFill>
                  <a:schemeClr val="bg1"/>
                </a:solidFill>
              </a:rPr>
              <a:t>Couto</a:t>
            </a:r>
            <a:r>
              <a:rPr lang="es-ES" sz="2000" b="1" dirty="0">
                <a:solidFill>
                  <a:schemeClr val="bg1"/>
                </a:solidFill>
              </a:rPr>
              <a:t> de A (</a:t>
            </a:r>
            <a:r>
              <a:rPr lang="es-ES" sz="2000" b="1" dirty="0" err="1">
                <a:solidFill>
                  <a:schemeClr val="bg1"/>
                </a:solidFill>
              </a:rPr>
              <a:t>Ramil</a:t>
            </a:r>
            <a:r>
              <a:rPr lang="es-ES" sz="2000" b="1" dirty="0">
                <a:solidFill>
                  <a:schemeClr val="bg1"/>
                </a:solidFill>
              </a:rPr>
              <a:t>-Castro de </a:t>
            </a:r>
            <a:r>
              <a:rPr lang="es-ES" sz="2000" b="1" dirty="0" err="1">
                <a:solidFill>
                  <a:schemeClr val="bg1"/>
                </a:solidFill>
              </a:rPr>
              <a:t>Rei</a:t>
            </a:r>
            <a:r>
              <a:rPr lang="es-ES" sz="2000" b="1" dirty="0">
                <a:solidFill>
                  <a:schemeClr val="bg1"/>
                </a:solidFill>
              </a:rPr>
              <a:t>). </a:t>
            </a:r>
            <a:r>
              <a:rPr lang="es-ES" sz="2000" b="1" dirty="0" err="1">
                <a:solidFill>
                  <a:schemeClr val="bg1"/>
                </a:solidFill>
              </a:rPr>
              <a:t>Ninguén</a:t>
            </a:r>
            <a:r>
              <a:rPr lang="es-ES" sz="2000" b="1" dirty="0">
                <a:solidFill>
                  <a:schemeClr val="bg1"/>
                </a:solidFill>
              </a:rPr>
              <a:t> a pode pescar.</a:t>
            </a: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08649"/>
            <a:ext cx="6696744" cy="5413201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580112" y="641527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Daniel Piñeiro Parada </a:t>
            </a:r>
          </a:p>
        </p:txBody>
      </p:sp>
    </p:spTree>
    <p:extLst>
      <p:ext uri="{BB962C8B-B14F-4D97-AF65-F5344CB8AC3E}">
        <p14:creationId xmlns:p14="http://schemas.microsoft.com/office/powerpoint/2010/main" val="3967222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2008" y="240804"/>
            <a:ext cx="4499992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</a:rPr>
              <a:t>BAUTIZOS PRENATAIS</a:t>
            </a:r>
            <a:endParaRPr lang="es-ES" sz="2400" b="1" dirty="0">
              <a:solidFill>
                <a:schemeClr val="bg1"/>
              </a:solidFill>
            </a:endParaRPr>
          </a:p>
          <a:p>
            <a:r>
              <a:rPr lang="es-ES_tradnl" sz="2000" b="1" dirty="0">
                <a:solidFill>
                  <a:schemeClr val="bg1"/>
                </a:solidFill>
              </a:rPr>
              <a:t>… </a:t>
            </a:r>
            <a:r>
              <a:rPr lang="es-ES" sz="2000" b="1" dirty="0" err="1">
                <a:solidFill>
                  <a:schemeClr val="bg1"/>
                </a:solidFill>
              </a:rPr>
              <a:t>Sométense</a:t>
            </a:r>
            <a:r>
              <a:rPr lang="es-ES" sz="2000" b="1" dirty="0">
                <a:solidFill>
                  <a:schemeClr val="bg1"/>
                </a:solidFill>
              </a:rPr>
              <a:t> a el mulleres preñadas con antecedentes de malos partos que </a:t>
            </a:r>
            <a:r>
              <a:rPr lang="es-ES" sz="2000" b="1" dirty="0" err="1">
                <a:solidFill>
                  <a:schemeClr val="bg1"/>
                </a:solidFill>
              </a:rPr>
              <a:t>queren</a:t>
            </a:r>
            <a:r>
              <a:rPr lang="es-ES" sz="2000" b="1" dirty="0">
                <a:solidFill>
                  <a:schemeClr val="bg1"/>
                </a:solidFill>
              </a:rPr>
              <a:t> lograr </a:t>
            </a:r>
            <a:r>
              <a:rPr lang="es-ES" sz="2000" b="1" dirty="0" err="1">
                <a:solidFill>
                  <a:schemeClr val="bg1"/>
                </a:solidFill>
              </a:rPr>
              <a:t>unha</a:t>
            </a:r>
            <a:r>
              <a:rPr lang="es-ES" sz="2000" b="1" dirty="0">
                <a:solidFill>
                  <a:schemeClr val="bg1"/>
                </a:solidFill>
              </a:rPr>
              <a:t> feliz </a:t>
            </a:r>
            <a:r>
              <a:rPr lang="es-ES" sz="2000" b="1" dirty="0" err="1">
                <a:solidFill>
                  <a:schemeClr val="bg1"/>
                </a:solidFill>
              </a:rPr>
              <a:t>xestación</a:t>
            </a:r>
            <a:r>
              <a:rPr lang="es-ES" sz="2000" b="1" dirty="0">
                <a:solidFill>
                  <a:schemeClr val="bg1"/>
                </a:solidFill>
              </a:rPr>
              <a:t> e parto. Acoden </a:t>
            </a:r>
            <a:r>
              <a:rPr lang="es-ES" sz="2000" b="1" dirty="0" err="1">
                <a:solidFill>
                  <a:schemeClr val="bg1"/>
                </a:solidFill>
              </a:rPr>
              <a:t>na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noite</a:t>
            </a:r>
            <a:r>
              <a:rPr lang="es-ES" sz="2000" b="1" dirty="0">
                <a:solidFill>
                  <a:schemeClr val="bg1"/>
                </a:solidFill>
              </a:rPr>
              <a:t> do sábado </a:t>
            </a:r>
            <a:r>
              <a:rPr lang="es-ES" sz="2000" b="1" dirty="0" err="1">
                <a:solidFill>
                  <a:schemeClr val="bg1"/>
                </a:solidFill>
              </a:rPr>
              <a:t>ao</a:t>
            </a:r>
            <a:r>
              <a:rPr lang="es-ES" sz="2000" b="1" dirty="0">
                <a:solidFill>
                  <a:schemeClr val="bg1"/>
                </a:solidFill>
              </a:rPr>
              <a:t> domingo </a:t>
            </a:r>
            <a:r>
              <a:rPr lang="es-ES" sz="2000" b="1" dirty="0" err="1">
                <a:solidFill>
                  <a:schemeClr val="bg1"/>
                </a:solidFill>
              </a:rPr>
              <a:t>ás</a:t>
            </a:r>
            <a:r>
              <a:rPr lang="es-ES" sz="2000" b="1" dirty="0">
                <a:solidFill>
                  <a:schemeClr val="bg1"/>
                </a:solidFill>
              </a:rPr>
              <a:t> doce da </a:t>
            </a:r>
            <a:r>
              <a:rPr lang="es-ES" sz="2000" b="1" dirty="0" err="1">
                <a:solidFill>
                  <a:schemeClr val="bg1"/>
                </a:solidFill>
              </a:rPr>
              <a:t>noite</a:t>
            </a:r>
            <a:r>
              <a:rPr lang="es-ES" sz="2000" b="1" dirty="0">
                <a:solidFill>
                  <a:schemeClr val="bg1"/>
                </a:solidFill>
              </a:rPr>
              <a:t>, acompañadas de </a:t>
            </a:r>
            <a:r>
              <a:rPr lang="es-ES" sz="2000" b="1" dirty="0" err="1">
                <a:solidFill>
                  <a:schemeClr val="bg1"/>
                </a:solidFill>
              </a:rPr>
              <a:t>dous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parentes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homes</a:t>
            </a:r>
            <a:r>
              <a:rPr lang="es-ES" sz="2000" b="1" dirty="0">
                <a:solidFill>
                  <a:schemeClr val="bg1"/>
                </a:solidFill>
              </a:rPr>
              <a:t> que se sitúan a cada extremo da ponte </a:t>
            </a:r>
            <a:r>
              <a:rPr lang="es-ES" sz="2000" b="1" dirty="0" err="1">
                <a:solidFill>
                  <a:schemeClr val="bg1"/>
                </a:solidFill>
              </a:rPr>
              <a:t>impedindo</a:t>
            </a:r>
            <a:r>
              <a:rPr lang="es-ES" sz="2000" b="1" dirty="0">
                <a:solidFill>
                  <a:schemeClr val="bg1"/>
                </a:solidFill>
              </a:rPr>
              <a:t> o paso. O </a:t>
            </a:r>
            <a:r>
              <a:rPr lang="es-ES" sz="2000" b="1" dirty="0" err="1">
                <a:solidFill>
                  <a:schemeClr val="bg1"/>
                </a:solidFill>
              </a:rPr>
              <a:t>primeiro</a:t>
            </a:r>
            <a:r>
              <a:rPr lang="es-ES" sz="2000" b="1" dirty="0">
                <a:solidFill>
                  <a:schemeClr val="bg1"/>
                </a:solidFill>
              </a:rPr>
              <a:t> home que tente pasar será o “</a:t>
            </a:r>
            <a:r>
              <a:rPr lang="es-ES" sz="2000" b="1" dirty="0" err="1">
                <a:solidFill>
                  <a:schemeClr val="bg1"/>
                </a:solidFill>
              </a:rPr>
              <a:t>padriño</a:t>
            </a:r>
            <a:r>
              <a:rPr lang="es-ES" sz="2000" b="1" dirty="0">
                <a:solidFill>
                  <a:schemeClr val="bg1"/>
                </a:solidFill>
              </a:rPr>
              <a:t>” e irá </a:t>
            </a:r>
            <a:r>
              <a:rPr lang="es-ES" sz="2000" b="1" dirty="0" err="1">
                <a:solidFill>
                  <a:schemeClr val="bg1"/>
                </a:solidFill>
              </a:rPr>
              <a:t>coller</a:t>
            </a:r>
            <a:r>
              <a:rPr lang="es-ES" sz="2000" b="1" dirty="0">
                <a:solidFill>
                  <a:schemeClr val="bg1"/>
                </a:solidFill>
              </a:rPr>
              <a:t> a </a:t>
            </a:r>
            <a:r>
              <a:rPr lang="es-ES" sz="2000" b="1" dirty="0" err="1">
                <a:solidFill>
                  <a:schemeClr val="bg1"/>
                </a:solidFill>
              </a:rPr>
              <a:t>auga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ao</a:t>
            </a:r>
            <a:r>
              <a:rPr lang="es-ES" sz="2000" b="1" dirty="0">
                <a:solidFill>
                  <a:schemeClr val="bg1"/>
                </a:solidFill>
              </a:rPr>
              <a:t> río para </a:t>
            </a:r>
            <a:r>
              <a:rPr lang="es-ES" sz="2000" b="1" dirty="0" err="1">
                <a:solidFill>
                  <a:schemeClr val="bg1"/>
                </a:solidFill>
              </a:rPr>
              <a:t>vertela</a:t>
            </a:r>
            <a:r>
              <a:rPr lang="es-ES" sz="2000" b="1" dirty="0">
                <a:solidFill>
                  <a:schemeClr val="bg1"/>
                </a:solidFill>
              </a:rPr>
              <a:t> sobre o </a:t>
            </a:r>
            <a:r>
              <a:rPr lang="es-ES" sz="2000" b="1" dirty="0" err="1">
                <a:solidFill>
                  <a:schemeClr val="bg1"/>
                </a:solidFill>
              </a:rPr>
              <a:t>ventre</a:t>
            </a:r>
            <a:r>
              <a:rPr lang="es-ES" sz="2000" b="1" dirty="0">
                <a:solidFill>
                  <a:schemeClr val="bg1"/>
                </a:solidFill>
              </a:rPr>
              <a:t> da </a:t>
            </a:r>
            <a:r>
              <a:rPr lang="es-ES" sz="2000" b="1" dirty="0" err="1">
                <a:solidFill>
                  <a:schemeClr val="bg1"/>
                </a:solidFill>
              </a:rPr>
              <a:t>muller</a:t>
            </a:r>
            <a:r>
              <a:rPr lang="es-ES" sz="2000" b="1" dirty="0">
                <a:solidFill>
                  <a:schemeClr val="bg1"/>
                </a:solidFill>
              </a:rPr>
              <a:t> encinta </a:t>
            </a:r>
            <a:r>
              <a:rPr lang="es-ES" sz="2000" b="1" dirty="0" err="1">
                <a:solidFill>
                  <a:schemeClr val="bg1"/>
                </a:solidFill>
              </a:rPr>
              <a:t>ao</a:t>
            </a:r>
            <a:r>
              <a:rPr lang="es-ES" sz="2000" b="1" dirty="0">
                <a:solidFill>
                  <a:schemeClr val="bg1"/>
                </a:solidFill>
              </a:rPr>
              <a:t> tempo que recita a fórmula do bautismo. </a:t>
            </a:r>
            <a:r>
              <a:rPr lang="es-ES" sz="2000" b="1" dirty="0" err="1">
                <a:solidFill>
                  <a:schemeClr val="bg1"/>
                </a:solidFill>
              </a:rPr>
              <a:t>Nalgunhas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pontes</a:t>
            </a:r>
            <a:r>
              <a:rPr lang="es-ES" sz="2000" b="1" dirty="0">
                <a:solidFill>
                  <a:schemeClr val="bg1"/>
                </a:solidFill>
              </a:rPr>
              <a:t> o </a:t>
            </a:r>
            <a:r>
              <a:rPr lang="es-ES" sz="2000" b="1" dirty="0" err="1">
                <a:solidFill>
                  <a:schemeClr val="bg1"/>
                </a:solidFill>
              </a:rPr>
              <a:t>nome</a:t>
            </a:r>
            <a:r>
              <a:rPr lang="es-ES" sz="2000" b="1" dirty="0">
                <a:solidFill>
                  <a:schemeClr val="bg1"/>
                </a:solidFill>
              </a:rPr>
              <a:t> que se impón é o de Amaro e </a:t>
            </a:r>
            <a:r>
              <a:rPr lang="es-ES" sz="2000" b="1" dirty="0" err="1">
                <a:solidFill>
                  <a:schemeClr val="bg1"/>
                </a:solidFill>
              </a:rPr>
              <a:t>noutras</a:t>
            </a:r>
            <a:r>
              <a:rPr lang="es-ES" sz="2000" b="1" dirty="0">
                <a:solidFill>
                  <a:schemeClr val="bg1"/>
                </a:solidFill>
              </a:rPr>
              <a:t> o de Alberto. Rematada a </a:t>
            </a:r>
            <a:r>
              <a:rPr lang="es-ES" sz="2000" b="1" dirty="0" err="1">
                <a:solidFill>
                  <a:schemeClr val="bg1"/>
                </a:solidFill>
              </a:rPr>
              <a:t>cerimonia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faise</a:t>
            </a:r>
            <a:r>
              <a:rPr lang="es-ES" sz="2000" b="1" dirty="0">
                <a:solidFill>
                  <a:schemeClr val="bg1"/>
                </a:solidFill>
              </a:rPr>
              <a:t> un </a:t>
            </a:r>
            <a:r>
              <a:rPr lang="es-ES" sz="2000" b="1" dirty="0" err="1">
                <a:solidFill>
                  <a:schemeClr val="bg1"/>
                </a:solidFill>
              </a:rPr>
              <a:t>xantar</a:t>
            </a:r>
            <a:r>
              <a:rPr lang="es-ES" sz="2000" b="1" dirty="0">
                <a:solidFill>
                  <a:schemeClr val="bg1"/>
                </a:solidFill>
              </a:rPr>
              <a:t> sobre a ponte e logo a embarazada bota </a:t>
            </a:r>
            <a:r>
              <a:rPr lang="es-ES" sz="2000" b="1" dirty="0" err="1">
                <a:solidFill>
                  <a:schemeClr val="bg1"/>
                </a:solidFill>
              </a:rPr>
              <a:t>ao</a:t>
            </a:r>
            <a:r>
              <a:rPr lang="es-ES" sz="2000" b="1" dirty="0">
                <a:solidFill>
                  <a:schemeClr val="bg1"/>
                </a:solidFill>
              </a:rPr>
              <a:t> río, de costas á baranda e por riba dos </a:t>
            </a:r>
            <a:r>
              <a:rPr lang="es-ES" sz="2000" b="1" dirty="0" err="1">
                <a:solidFill>
                  <a:schemeClr val="bg1"/>
                </a:solidFill>
              </a:rPr>
              <a:t>ombros</a:t>
            </a:r>
            <a:r>
              <a:rPr lang="es-ES" sz="2000" b="1" dirty="0">
                <a:solidFill>
                  <a:schemeClr val="bg1"/>
                </a:solidFill>
              </a:rPr>
              <a:t>, o sobrante da comida, a </a:t>
            </a:r>
            <a:r>
              <a:rPr lang="es-ES" sz="2000" b="1" dirty="0" err="1">
                <a:solidFill>
                  <a:schemeClr val="bg1"/>
                </a:solidFill>
              </a:rPr>
              <a:t>louza</a:t>
            </a:r>
            <a:r>
              <a:rPr lang="es-ES" sz="2000" b="1" dirty="0">
                <a:solidFill>
                  <a:schemeClr val="bg1"/>
                </a:solidFill>
              </a:rPr>
              <a:t> e o resto dos utensilios.</a:t>
            </a: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10"/>
          <a:stretch>
            <a:fillRect/>
          </a:stretch>
        </p:blipFill>
        <p:spPr>
          <a:xfrm>
            <a:off x="4717869" y="908720"/>
            <a:ext cx="4268729" cy="489654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716016" y="616530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Laura Domínguez Otero</a:t>
            </a:r>
          </a:p>
        </p:txBody>
      </p:sp>
    </p:spTree>
    <p:extLst>
      <p:ext uri="{BB962C8B-B14F-4D97-AF65-F5344CB8AC3E}">
        <p14:creationId xmlns:p14="http://schemas.microsoft.com/office/powerpoint/2010/main" val="297527900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726" y="44624"/>
            <a:ext cx="913827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CARANGUEXO COA PINZA DE OURO</a:t>
            </a:r>
          </a:p>
          <a:p>
            <a:r>
              <a:rPr lang="es-ES" sz="2000" b="1" dirty="0">
                <a:solidFill>
                  <a:schemeClr val="bg1"/>
                </a:solidFill>
              </a:rPr>
              <a:t>É o </a:t>
            </a:r>
            <a:r>
              <a:rPr lang="es-ES" sz="2000" b="1" dirty="0" err="1">
                <a:solidFill>
                  <a:schemeClr val="bg1"/>
                </a:solidFill>
              </a:rPr>
              <a:t>gardián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dun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tesouro</a:t>
            </a:r>
            <a:r>
              <a:rPr lang="es-ES" sz="2000" b="1" dirty="0">
                <a:solidFill>
                  <a:schemeClr val="bg1"/>
                </a:solidFill>
              </a:rPr>
              <a:t> que se </a:t>
            </a:r>
            <a:r>
              <a:rPr lang="es-ES" sz="2000" b="1" dirty="0" err="1">
                <a:solidFill>
                  <a:schemeClr val="bg1"/>
                </a:solidFill>
              </a:rPr>
              <a:t>atopa</a:t>
            </a:r>
            <a:r>
              <a:rPr lang="es-ES" sz="2000" b="1" dirty="0">
                <a:solidFill>
                  <a:schemeClr val="bg1"/>
                </a:solidFill>
              </a:rPr>
              <a:t> no fondo </a:t>
            </a:r>
            <a:r>
              <a:rPr lang="es-ES" sz="2000" b="1" dirty="0" err="1">
                <a:solidFill>
                  <a:schemeClr val="bg1"/>
                </a:solidFill>
              </a:rPr>
              <a:t>dun</a:t>
            </a:r>
            <a:r>
              <a:rPr lang="es-ES" sz="2000" b="1" dirty="0">
                <a:solidFill>
                  <a:schemeClr val="bg1"/>
                </a:solidFill>
              </a:rPr>
              <a:t> pozo do río </a:t>
            </a:r>
            <a:r>
              <a:rPr lang="es-ES" sz="2000" b="1" dirty="0" err="1">
                <a:solidFill>
                  <a:schemeClr val="bg1"/>
                </a:solidFill>
              </a:rPr>
              <a:t>Barbaña</a:t>
            </a:r>
            <a:r>
              <a:rPr lang="es-ES" sz="2000" b="1" dirty="0">
                <a:solidFill>
                  <a:schemeClr val="bg1"/>
                </a:solidFill>
              </a:rPr>
              <a:t>. O </a:t>
            </a:r>
            <a:r>
              <a:rPr lang="es-ES" sz="2000" b="1" dirty="0" err="1">
                <a:solidFill>
                  <a:schemeClr val="bg1"/>
                </a:solidFill>
              </a:rPr>
              <a:t>tesouro</a:t>
            </a:r>
            <a:r>
              <a:rPr lang="es-ES" sz="2000" b="1" dirty="0">
                <a:solidFill>
                  <a:schemeClr val="bg1"/>
                </a:solidFill>
              </a:rPr>
              <a:t> é un esqueleto formado por </a:t>
            </a:r>
            <a:r>
              <a:rPr lang="es-ES" sz="2000" b="1" dirty="0" err="1">
                <a:solidFill>
                  <a:schemeClr val="bg1"/>
                </a:solidFill>
              </a:rPr>
              <a:t>ouro</a:t>
            </a:r>
            <a:r>
              <a:rPr lang="es-ES" sz="2000" b="1" dirty="0">
                <a:solidFill>
                  <a:schemeClr val="bg1"/>
                </a:solidFill>
              </a:rPr>
              <a:t>, </a:t>
            </a:r>
            <a:r>
              <a:rPr lang="es-ES" sz="2000" b="1" dirty="0" err="1">
                <a:solidFill>
                  <a:schemeClr val="bg1"/>
                </a:solidFill>
              </a:rPr>
              <a:t>pérolas</a:t>
            </a:r>
            <a:r>
              <a:rPr lang="es-ES" sz="2000" b="1" dirty="0">
                <a:solidFill>
                  <a:schemeClr val="bg1"/>
                </a:solidFill>
              </a:rPr>
              <a:t> e diamantes.</a:t>
            </a: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65444"/>
            <a:ext cx="5051508" cy="56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223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980728"/>
            <a:ext cx="30598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No </a:t>
            </a:r>
            <a:r>
              <a:rPr lang="es-ES" sz="2000" b="1" dirty="0" err="1">
                <a:solidFill>
                  <a:schemeClr val="bg1"/>
                </a:solidFill>
              </a:rPr>
              <a:t>gorgullón</a:t>
            </a:r>
            <a:r>
              <a:rPr lang="es-ES" sz="2000" b="1" dirty="0">
                <a:solidFill>
                  <a:schemeClr val="bg1"/>
                </a:solidFill>
              </a:rPr>
              <a:t> de santa </a:t>
            </a:r>
            <a:r>
              <a:rPr lang="es-ES" sz="2000" b="1" dirty="0" err="1">
                <a:solidFill>
                  <a:schemeClr val="bg1"/>
                </a:solidFill>
              </a:rPr>
              <a:t>Mariña</a:t>
            </a:r>
            <a:r>
              <a:rPr lang="es-ES" sz="2000" b="1" dirty="0">
                <a:solidFill>
                  <a:schemeClr val="bg1"/>
                </a:solidFill>
              </a:rPr>
              <a:t> (As Fragas-Campo </a:t>
            </a:r>
            <a:r>
              <a:rPr lang="es-ES" sz="2000" b="1" dirty="0" err="1">
                <a:solidFill>
                  <a:schemeClr val="bg1"/>
                </a:solidFill>
              </a:rPr>
              <a:t>Lameiro</a:t>
            </a:r>
            <a:r>
              <a:rPr lang="es-ES" sz="2000" b="1" dirty="0">
                <a:solidFill>
                  <a:schemeClr val="bg1"/>
                </a:solidFill>
              </a:rPr>
              <a:t>) </a:t>
            </a:r>
            <a:r>
              <a:rPr lang="es-ES" sz="2000" b="1" dirty="0" err="1">
                <a:solidFill>
                  <a:schemeClr val="bg1"/>
                </a:solidFill>
              </a:rPr>
              <a:t>hai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unha</a:t>
            </a:r>
            <a:r>
              <a:rPr lang="es-ES" sz="2000" b="1" dirty="0">
                <a:solidFill>
                  <a:schemeClr val="bg1"/>
                </a:solidFill>
              </a:rPr>
              <a:t> princesa </a:t>
            </a:r>
            <a:r>
              <a:rPr lang="es-ES" sz="2000" b="1" dirty="0" err="1">
                <a:solidFill>
                  <a:schemeClr val="bg1"/>
                </a:solidFill>
              </a:rPr>
              <a:t>moura</a:t>
            </a:r>
            <a:r>
              <a:rPr lang="es-ES" sz="2000" b="1" dirty="0">
                <a:solidFill>
                  <a:schemeClr val="bg1"/>
                </a:solidFill>
              </a:rPr>
              <a:t> encantada en </a:t>
            </a:r>
            <a:r>
              <a:rPr lang="es-ES" sz="2000" b="1" dirty="0" err="1">
                <a:solidFill>
                  <a:schemeClr val="bg1"/>
                </a:solidFill>
              </a:rPr>
              <a:t>serpe</a:t>
            </a:r>
            <a:r>
              <a:rPr lang="es-ES" sz="2000" b="1" dirty="0">
                <a:solidFill>
                  <a:schemeClr val="bg1"/>
                </a:solidFill>
              </a:rPr>
              <a:t>. No </a:t>
            </a:r>
            <a:r>
              <a:rPr lang="es-ES" sz="2000" b="1" dirty="0" err="1">
                <a:solidFill>
                  <a:schemeClr val="bg1"/>
                </a:solidFill>
              </a:rPr>
              <a:t>mencer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vese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cunha</a:t>
            </a:r>
            <a:r>
              <a:rPr lang="es-ES" sz="2000" b="1" dirty="0">
                <a:solidFill>
                  <a:schemeClr val="bg1"/>
                </a:solidFill>
              </a:rPr>
              <a:t> flor </a:t>
            </a:r>
            <a:r>
              <a:rPr lang="es-ES" sz="2000" b="1" dirty="0" err="1">
                <a:solidFill>
                  <a:schemeClr val="bg1"/>
                </a:solidFill>
              </a:rPr>
              <a:t>na</a:t>
            </a:r>
            <a:r>
              <a:rPr lang="es-ES" sz="2000" b="1" dirty="0">
                <a:solidFill>
                  <a:schemeClr val="bg1"/>
                </a:solidFill>
              </a:rPr>
              <a:t> boca. Ten </a:t>
            </a:r>
            <a:r>
              <a:rPr lang="es-ES" sz="2000" b="1" dirty="0" err="1">
                <a:solidFill>
                  <a:schemeClr val="bg1"/>
                </a:solidFill>
              </a:rPr>
              <a:t>unha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galiña</a:t>
            </a:r>
            <a:r>
              <a:rPr lang="es-ES" sz="2000" b="1" dirty="0">
                <a:solidFill>
                  <a:schemeClr val="bg1"/>
                </a:solidFill>
              </a:rPr>
              <a:t> que pon os ovos de </a:t>
            </a:r>
            <a:r>
              <a:rPr lang="es-ES" sz="2000" b="1" dirty="0" err="1">
                <a:solidFill>
                  <a:schemeClr val="bg1"/>
                </a:solidFill>
              </a:rPr>
              <a:t>ouro</a:t>
            </a:r>
            <a:r>
              <a:rPr lang="es-ES" sz="2000" b="1" dirty="0">
                <a:solidFill>
                  <a:schemeClr val="bg1"/>
                </a:solidFill>
              </a:rPr>
              <a:t>. </a:t>
            </a:r>
            <a:r>
              <a:rPr lang="es-ES" sz="2000" b="1" dirty="0" err="1">
                <a:solidFill>
                  <a:schemeClr val="bg1"/>
                </a:solidFill>
              </a:rPr>
              <a:t>Quen</a:t>
            </a:r>
            <a:r>
              <a:rPr lang="es-ES" sz="2000" b="1" dirty="0">
                <a:solidFill>
                  <a:schemeClr val="bg1"/>
                </a:solidFill>
              </a:rPr>
              <a:t> a </a:t>
            </a:r>
            <a:r>
              <a:rPr lang="es-ES" sz="2000" b="1" dirty="0" err="1">
                <a:solidFill>
                  <a:schemeClr val="bg1"/>
                </a:solidFill>
              </a:rPr>
              <a:t>bique</a:t>
            </a:r>
            <a:r>
              <a:rPr lang="es-ES" sz="2000" b="1" dirty="0">
                <a:solidFill>
                  <a:schemeClr val="bg1"/>
                </a:solidFill>
              </a:rPr>
              <a:t> nos </a:t>
            </a:r>
            <a:r>
              <a:rPr lang="es-ES" sz="2000" b="1" dirty="0" err="1">
                <a:solidFill>
                  <a:schemeClr val="bg1"/>
                </a:solidFill>
              </a:rPr>
              <a:t>beizos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desencantaa</a:t>
            </a:r>
            <a:r>
              <a:rPr lang="es-ES" sz="2000" b="1" dirty="0">
                <a:solidFill>
                  <a:schemeClr val="bg1"/>
                </a:solidFill>
              </a:rPr>
              <a:t> e </a:t>
            </a:r>
            <a:r>
              <a:rPr lang="es-ES" sz="2000" b="1" dirty="0" err="1">
                <a:solidFill>
                  <a:schemeClr val="bg1"/>
                </a:solidFill>
              </a:rPr>
              <a:t>convértea</a:t>
            </a:r>
            <a:r>
              <a:rPr lang="es-ES" sz="2000" b="1" dirty="0">
                <a:solidFill>
                  <a:schemeClr val="bg1"/>
                </a:solidFill>
              </a:rPr>
              <a:t> en </a:t>
            </a:r>
            <a:r>
              <a:rPr lang="es-ES" sz="2000" b="1" dirty="0" err="1">
                <a:solidFill>
                  <a:schemeClr val="bg1"/>
                </a:solidFill>
              </a:rPr>
              <a:t>muller</a:t>
            </a:r>
            <a:r>
              <a:rPr lang="es-ES" sz="2000" b="1" dirty="0">
                <a:solidFill>
                  <a:schemeClr val="bg1"/>
                </a:solidFill>
              </a:rPr>
              <a:t> e a cambio recibe como premio a </a:t>
            </a:r>
            <a:r>
              <a:rPr lang="es-ES" sz="2000" b="1" dirty="0" err="1">
                <a:solidFill>
                  <a:schemeClr val="bg1"/>
                </a:solidFill>
              </a:rPr>
              <a:t>galiña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cos</a:t>
            </a:r>
            <a:r>
              <a:rPr lang="es-ES" sz="2000" b="1" dirty="0">
                <a:solidFill>
                  <a:schemeClr val="bg1"/>
                </a:solidFill>
              </a:rPr>
              <a:t> ovos de </a:t>
            </a:r>
            <a:r>
              <a:rPr lang="es-ES" sz="2000" b="1" dirty="0" err="1">
                <a:solidFill>
                  <a:schemeClr val="bg1"/>
                </a:solidFill>
              </a:rPr>
              <a:t>ouro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908720"/>
            <a:ext cx="5657030" cy="561662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907704" y="188640"/>
            <a:ext cx="5436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GALIÑA DOS OVOS DE OURO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547664" y="6237312"/>
            <a:ext cx="1429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Jacobo </a:t>
            </a:r>
            <a:r>
              <a:rPr lang="es-ES" b="1" dirty="0" err="1">
                <a:solidFill>
                  <a:schemeClr val="bg1"/>
                </a:solidFill>
              </a:rPr>
              <a:t>Padín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981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04598" y="44624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</a:rPr>
              <a:t>SERPE BICHOCA</a:t>
            </a:r>
            <a:endParaRPr lang="es-ES" sz="2400" b="1" i="1" dirty="0">
              <a:solidFill>
                <a:schemeClr val="bg1"/>
              </a:solidFill>
            </a:endParaRPr>
          </a:p>
          <a:p>
            <a:r>
              <a:rPr lang="es-ES" sz="2000" b="1" dirty="0">
                <a:solidFill>
                  <a:schemeClr val="bg1"/>
                </a:solidFill>
              </a:rPr>
              <a:t>É </a:t>
            </a:r>
            <a:r>
              <a:rPr lang="es-ES" sz="2000" b="1" dirty="0" err="1">
                <a:solidFill>
                  <a:schemeClr val="bg1"/>
                </a:solidFill>
              </a:rPr>
              <a:t>unha</a:t>
            </a:r>
            <a:r>
              <a:rPr lang="es-ES" sz="2000" b="1" dirty="0">
                <a:solidFill>
                  <a:schemeClr val="bg1"/>
                </a:solidFill>
              </a:rPr>
              <a:t> gran </a:t>
            </a:r>
            <a:r>
              <a:rPr lang="es-ES" sz="2000" b="1" dirty="0" err="1">
                <a:solidFill>
                  <a:schemeClr val="bg1"/>
                </a:solidFill>
              </a:rPr>
              <a:t>serpe</a:t>
            </a:r>
            <a:r>
              <a:rPr lang="es-ES" sz="2000" b="1" dirty="0">
                <a:solidFill>
                  <a:schemeClr val="bg1"/>
                </a:solidFill>
              </a:rPr>
              <a:t> que vive en varios lugares do río </a:t>
            </a:r>
            <a:r>
              <a:rPr lang="es-ES" sz="2000" b="1" dirty="0" err="1">
                <a:solidFill>
                  <a:schemeClr val="bg1"/>
                </a:solidFill>
              </a:rPr>
              <a:t>Lérez</a:t>
            </a:r>
            <a:r>
              <a:rPr lang="es-ES" sz="2000" b="1" dirty="0">
                <a:solidFill>
                  <a:schemeClr val="bg1"/>
                </a:solidFill>
              </a:rPr>
              <a:t> e os </a:t>
            </a:r>
            <a:r>
              <a:rPr lang="es-ES" sz="2000" b="1" dirty="0" err="1">
                <a:solidFill>
                  <a:schemeClr val="bg1"/>
                </a:solidFill>
              </a:rPr>
              <a:t>seus</a:t>
            </a:r>
            <a:r>
              <a:rPr lang="es-ES" sz="2000" b="1" dirty="0">
                <a:solidFill>
                  <a:schemeClr val="bg1"/>
                </a:solidFill>
              </a:rPr>
              <a:t> afluentes. </a:t>
            </a:r>
            <a:r>
              <a:rPr lang="es-ES" sz="2000" b="1" dirty="0" err="1">
                <a:solidFill>
                  <a:schemeClr val="bg1"/>
                </a:solidFill>
              </a:rPr>
              <a:t>Foi</a:t>
            </a:r>
            <a:r>
              <a:rPr lang="es-ES" sz="2000" b="1" dirty="0">
                <a:solidFill>
                  <a:schemeClr val="bg1"/>
                </a:solidFill>
              </a:rPr>
              <a:t> vista no Pozo </a:t>
            </a:r>
            <a:r>
              <a:rPr lang="es-ES" sz="2000" b="1" dirty="0" err="1">
                <a:solidFill>
                  <a:schemeClr val="bg1"/>
                </a:solidFill>
              </a:rPr>
              <a:t>Sangoento</a:t>
            </a:r>
            <a:r>
              <a:rPr lang="es-ES" sz="2000" b="1" dirty="0">
                <a:solidFill>
                  <a:schemeClr val="bg1"/>
                </a:solidFill>
              </a:rPr>
              <a:t> río </a:t>
            </a:r>
            <a:r>
              <a:rPr lang="es-ES" sz="2000" b="1" dirty="0" err="1">
                <a:solidFill>
                  <a:schemeClr val="bg1"/>
                </a:solidFill>
              </a:rPr>
              <a:t>Seixo</a:t>
            </a:r>
            <a:r>
              <a:rPr lang="es-ES" sz="2000" b="1" dirty="0">
                <a:solidFill>
                  <a:schemeClr val="bg1"/>
                </a:solidFill>
              </a:rPr>
              <a:t>), no Pozo dos </a:t>
            </a:r>
            <a:r>
              <a:rPr lang="es-ES" sz="2000" b="1" dirty="0" err="1">
                <a:solidFill>
                  <a:schemeClr val="bg1"/>
                </a:solidFill>
              </a:rPr>
              <a:t>Anguieiros</a:t>
            </a:r>
            <a:r>
              <a:rPr lang="es-ES" sz="2000" b="1" dirty="0">
                <a:solidFill>
                  <a:schemeClr val="bg1"/>
                </a:solidFill>
              </a:rPr>
              <a:t> (</a:t>
            </a:r>
            <a:r>
              <a:rPr lang="es-ES" sz="2000" b="1" dirty="0" err="1">
                <a:solidFill>
                  <a:schemeClr val="bg1"/>
                </a:solidFill>
              </a:rPr>
              <a:t>Lérez</a:t>
            </a:r>
            <a:r>
              <a:rPr lang="es-ES" sz="2000" b="1" dirty="0">
                <a:solidFill>
                  <a:schemeClr val="bg1"/>
                </a:solidFill>
              </a:rPr>
              <a:t>) e no Pozo da Torre (Castro). </a:t>
            </a:r>
            <a:r>
              <a:rPr lang="es-ES" sz="2000" b="1" dirty="0" err="1">
                <a:solidFill>
                  <a:schemeClr val="bg1"/>
                </a:solidFill>
              </a:rPr>
              <a:t>Dín</a:t>
            </a:r>
            <a:r>
              <a:rPr lang="es-ES" sz="2000" b="1" dirty="0">
                <a:solidFill>
                  <a:schemeClr val="bg1"/>
                </a:solidFill>
              </a:rPr>
              <a:t> que </a:t>
            </a:r>
            <a:r>
              <a:rPr lang="es-ES" sz="2000" b="1" dirty="0" err="1">
                <a:solidFill>
                  <a:schemeClr val="bg1"/>
                </a:solidFill>
              </a:rPr>
              <a:t>cos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seus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remuíños</a:t>
            </a:r>
            <a:r>
              <a:rPr lang="es-ES" sz="2000" b="1" dirty="0">
                <a:solidFill>
                  <a:schemeClr val="bg1"/>
                </a:solidFill>
              </a:rPr>
              <a:t> forma enormes pozos e </a:t>
            </a:r>
            <a:r>
              <a:rPr lang="es-ES" sz="2000" b="1" dirty="0" err="1">
                <a:solidFill>
                  <a:schemeClr val="bg1"/>
                </a:solidFill>
              </a:rPr>
              <a:t>ao</a:t>
            </a:r>
            <a:r>
              <a:rPr lang="es-ES" sz="2000" b="1" dirty="0">
                <a:solidFill>
                  <a:schemeClr val="bg1"/>
                </a:solidFill>
              </a:rPr>
              <a:t> moverse no río </a:t>
            </a:r>
            <a:r>
              <a:rPr lang="es-ES" sz="2000" b="1" dirty="0" err="1">
                <a:solidFill>
                  <a:schemeClr val="bg1"/>
                </a:solidFill>
              </a:rPr>
              <a:t>fai</a:t>
            </a:r>
            <a:r>
              <a:rPr lang="es-ES" sz="2000" b="1" dirty="0">
                <a:solidFill>
                  <a:schemeClr val="bg1"/>
                </a:solidFill>
              </a:rPr>
              <a:t> cacholas </a:t>
            </a:r>
            <a:r>
              <a:rPr lang="es-ES" sz="2000" b="1" dirty="0" err="1">
                <a:solidFill>
                  <a:schemeClr val="bg1"/>
                </a:solidFill>
              </a:rPr>
              <a:t>nas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pedras</a:t>
            </a:r>
            <a:r>
              <a:rPr lang="es-ES" sz="2000" b="1" dirty="0">
                <a:solidFill>
                  <a:schemeClr val="bg1"/>
                </a:solidFill>
              </a:rPr>
              <a:t>.</a:t>
            </a: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97"/>
          <a:stretch/>
        </p:blipFill>
        <p:spPr>
          <a:xfrm>
            <a:off x="827585" y="1700808"/>
            <a:ext cx="7421840" cy="515719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043608" y="646901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Melania </a:t>
            </a:r>
            <a:r>
              <a:rPr lang="es-ES" b="1" dirty="0" err="1">
                <a:solidFill>
                  <a:schemeClr val="bg1"/>
                </a:solidFill>
              </a:rPr>
              <a:t>Agraso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7900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6541" y="240804"/>
            <a:ext cx="341809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MONSTRUO DA LAGOA</a:t>
            </a:r>
          </a:p>
          <a:p>
            <a:r>
              <a:rPr lang="es-ES" sz="2000" b="1" dirty="0">
                <a:solidFill>
                  <a:schemeClr val="bg1"/>
                </a:solidFill>
              </a:rPr>
              <a:t>Vive </a:t>
            </a:r>
            <a:r>
              <a:rPr lang="es-ES" sz="2000" b="1" dirty="0" err="1">
                <a:solidFill>
                  <a:schemeClr val="bg1"/>
                </a:solidFill>
              </a:rPr>
              <a:t>na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lagoa</a:t>
            </a:r>
            <a:r>
              <a:rPr lang="es-ES" sz="2000" b="1" dirty="0">
                <a:solidFill>
                  <a:schemeClr val="bg1"/>
                </a:solidFill>
              </a:rPr>
              <a:t> de Castelo (entre Muras e </a:t>
            </a:r>
            <a:r>
              <a:rPr lang="es-ES" sz="2000" b="1" dirty="0" err="1">
                <a:solidFill>
                  <a:schemeClr val="bg1"/>
                </a:solidFill>
              </a:rPr>
              <a:t>Xermade</a:t>
            </a:r>
            <a:r>
              <a:rPr lang="es-ES" sz="2000" b="1" dirty="0">
                <a:solidFill>
                  <a:schemeClr val="bg1"/>
                </a:solidFill>
              </a:rPr>
              <a:t>). </a:t>
            </a:r>
            <a:r>
              <a:rPr lang="es-ES" sz="2000" b="1" dirty="0" err="1">
                <a:solidFill>
                  <a:schemeClr val="bg1"/>
                </a:solidFill>
              </a:rPr>
              <a:t>Garda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unha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campá</a:t>
            </a:r>
            <a:r>
              <a:rPr lang="es-ES" sz="2000" b="1" dirty="0">
                <a:solidFill>
                  <a:schemeClr val="bg1"/>
                </a:solidFill>
              </a:rPr>
              <a:t> de </a:t>
            </a:r>
            <a:r>
              <a:rPr lang="es-ES" sz="2000" b="1" dirty="0" err="1">
                <a:solidFill>
                  <a:schemeClr val="bg1"/>
                </a:solidFill>
              </a:rPr>
              <a:t>ouro</a:t>
            </a:r>
            <a:r>
              <a:rPr lang="es-ES" sz="2000" b="1" dirty="0">
                <a:solidFill>
                  <a:schemeClr val="bg1"/>
                </a:solidFill>
              </a:rPr>
              <a:t> e vive no fondo das </a:t>
            </a:r>
            <a:r>
              <a:rPr lang="es-ES" sz="2000" b="1" dirty="0" err="1">
                <a:solidFill>
                  <a:schemeClr val="bg1"/>
                </a:solidFill>
              </a:rPr>
              <a:t>augas</a:t>
            </a:r>
            <a:r>
              <a:rPr lang="es-ES" sz="2000" b="1" dirty="0">
                <a:solidFill>
                  <a:schemeClr val="bg1"/>
                </a:solidFill>
              </a:rPr>
              <a:t>. Cando a </a:t>
            </a:r>
            <a:r>
              <a:rPr lang="es-ES" sz="2000" b="1" dirty="0" err="1">
                <a:solidFill>
                  <a:schemeClr val="bg1"/>
                </a:solidFill>
              </a:rPr>
              <a:t>lagoa</a:t>
            </a:r>
            <a:r>
              <a:rPr lang="es-ES" sz="2000" b="1" dirty="0">
                <a:solidFill>
                  <a:schemeClr val="bg1"/>
                </a:solidFill>
              </a:rPr>
              <a:t> seca o Monstruo e o </a:t>
            </a:r>
            <a:r>
              <a:rPr lang="es-ES" sz="2000" b="1" dirty="0" err="1">
                <a:solidFill>
                  <a:schemeClr val="bg1"/>
                </a:solidFill>
              </a:rPr>
              <a:t>Tesouro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entérranse</a:t>
            </a:r>
            <a:r>
              <a:rPr lang="es-ES" sz="2000" b="1" dirty="0">
                <a:solidFill>
                  <a:schemeClr val="bg1"/>
                </a:solidFill>
              </a:rPr>
              <a:t> e desaparecen.</a:t>
            </a:r>
          </a:p>
          <a:p>
            <a:r>
              <a:rPr lang="es-ES" sz="2000" b="1" dirty="0" err="1">
                <a:solidFill>
                  <a:schemeClr val="bg1"/>
                </a:solidFill>
              </a:rPr>
              <a:t>Unha</a:t>
            </a:r>
            <a:r>
              <a:rPr lang="es-ES" sz="2000" b="1" dirty="0">
                <a:solidFill>
                  <a:schemeClr val="bg1"/>
                </a:solidFill>
              </a:rPr>
              <a:t> vez o cura da parroquia </a:t>
            </a:r>
            <a:r>
              <a:rPr lang="es-ES" sz="2000" b="1" dirty="0" err="1">
                <a:solidFill>
                  <a:schemeClr val="bg1"/>
                </a:solidFill>
              </a:rPr>
              <a:t>tentou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coller</a:t>
            </a:r>
            <a:r>
              <a:rPr lang="es-ES" sz="2000" b="1" dirty="0">
                <a:solidFill>
                  <a:schemeClr val="bg1"/>
                </a:solidFill>
              </a:rPr>
              <a:t> a </a:t>
            </a:r>
            <a:r>
              <a:rPr lang="es-ES" sz="2000" b="1" dirty="0" err="1">
                <a:solidFill>
                  <a:schemeClr val="bg1"/>
                </a:solidFill>
              </a:rPr>
              <a:t>campá</a:t>
            </a:r>
            <a:r>
              <a:rPr lang="es-ES" sz="2000" b="1" dirty="0">
                <a:solidFill>
                  <a:schemeClr val="bg1"/>
                </a:solidFill>
              </a:rPr>
              <a:t> coa </a:t>
            </a:r>
            <a:r>
              <a:rPr lang="es-ES" sz="2000" b="1" dirty="0" err="1">
                <a:solidFill>
                  <a:schemeClr val="bg1"/>
                </a:solidFill>
              </a:rPr>
              <a:t>axuda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dun</a:t>
            </a:r>
            <a:r>
              <a:rPr lang="es-ES" sz="2000" b="1" dirty="0">
                <a:solidFill>
                  <a:schemeClr val="bg1"/>
                </a:solidFill>
              </a:rPr>
              <a:t> libro de </a:t>
            </a:r>
            <a:r>
              <a:rPr lang="es-ES" sz="2000" b="1" dirty="0" err="1">
                <a:solidFill>
                  <a:schemeClr val="bg1"/>
                </a:solidFill>
              </a:rPr>
              <a:t>maxia</a:t>
            </a:r>
            <a:r>
              <a:rPr lang="es-ES" sz="2000" b="1" dirty="0">
                <a:solidFill>
                  <a:schemeClr val="bg1"/>
                </a:solidFill>
              </a:rPr>
              <a:t> negra traído de Cuba. </a:t>
            </a:r>
            <a:r>
              <a:rPr lang="es-ES" sz="2000" b="1" dirty="0" err="1">
                <a:solidFill>
                  <a:schemeClr val="bg1"/>
                </a:solidFill>
              </a:rPr>
              <a:t>Comezou</a:t>
            </a:r>
            <a:r>
              <a:rPr lang="es-ES" sz="2000" b="1" dirty="0">
                <a:solidFill>
                  <a:schemeClr val="bg1"/>
                </a:solidFill>
              </a:rPr>
              <a:t> a </a:t>
            </a:r>
            <a:r>
              <a:rPr lang="es-ES" sz="2000" b="1" dirty="0" err="1">
                <a:solidFill>
                  <a:schemeClr val="bg1"/>
                </a:solidFill>
              </a:rPr>
              <a:t>ler</a:t>
            </a:r>
            <a:r>
              <a:rPr lang="es-ES" sz="2000" b="1" dirty="0">
                <a:solidFill>
                  <a:schemeClr val="bg1"/>
                </a:solidFill>
              </a:rPr>
              <a:t> o libro e </a:t>
            </a:r>
            <a:r>
              <a:rPr lang="es-ES" sz="2000" b="1" dirty="0" err="1">
                <a:solidFill>
                  <a:schemeClr val="bg1"/>
                </a:solidFill>
              </a:rPr>
              <a:t>abríronse</a:t>
            </a:r>
            <a:r>
              <a:rPr lang="es-ES" sz="2000" b="1" dirty="0">
                <a:solidFill>
                  <a:schemeClr val="bg1"/>
                </a:solidFill>
              </a:rPr>
              <a:t> as </a:t>
            </a:r>
            <a:r>
              <a:rPr lang="es-ES" sz="2000" b="1" dirty="0" err="1">
                <a:solidFill>
                  <a:schemeClr val="bg1"/>
                </a:solidFill>
              </a:rPr>
              <a:t>auga</a:t>
            </a:r>
            <a:r>
              <a:rPr lang="es-ES" sz="2000" b="1" dirty="0">
                <a:solidFill>
                  <a:schemeClr val="bg1"/>
                </a:solidFill>
              </a:rPr>
              <a:t> e </a:t>
            </a:r>
            <a:r>
              <a:rPr lang="es-ES" sz="2000" b="1" dirty="0" err="1">
                <a:solidFill>
                  <a:schemeClr val="bg1"/>
                </a:solidFill>
              </a:rPr>
              <a:t>díxose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ao</a:t>
            </a:r>
            <a:r>
              <a:rPr lang="es-ES" sz="2000" b="1" dirty="0">
                <a:solidFill>
                  <a:schemeClr val="bg1"/>
                </a:solidFill>
              </a:rPr>
              <a:t> sacristán que non pechase o libro. Non </a:t>
            </a:r>
            <a:r>
              <a:rPr lang="es-ES" sz="2000" b="1" dirty="0" err="1">
                <a:solidFill>
                  <a:schemeClr val="bg1"/>
                </a:solidFill>
              </a:rPr>
              <a:t>lle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fixo</a:t>
            </a:r>
            <a:r>
              <a:rPr lang="es-ES" sz="2000" b="1" dirty="0">
                <a:solidFill>
                  <a:schemeClr val="bg1"/>
                </a:solidFill>
              </a:rPr>
              <a:t> caso e as </a:t>
            </a:r>
            <a:r>
              <a:rPr lang="es-ES" sz="2000" b="1" dirty="0" err="1">
                <a:solidFill>
                  <a:schemeClr val="bg1"/>
                </a:solidFill>
              </a:rPr>
              <a:t>augas</a:t>
            </a:r>
            <a:r>
              <a:rPr lang="es-ES" sz="2000" b="1" dirty="0">
                <a:solidFill>
                  <a:schemeClr val="bg1"/>
                </a:solidFill>
              </a:rPr>
              <a:t> pecharon levándose </a:t>
            </a:r>
            <a:r>
              <a:rPr lang="es-ES" sz="2000" b="1" dirty="0" err="1">
                <a:solidFill>
                  <a:schemeClr val="bg1"/>
                </a:solidFill>
              </a:rPr>
              <a:t>ao</a:t>
            </a:r>
            <a:r>
              <a:rPr lang="es-ES" sz="2000" b="1" dirty="0">
                <a:solidFill>
                  <a:schemeClr val="bg1"/>
                </a:solidFill>
              </a:rPr>
              <a:t> cura.</a:t>
            </a: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974" y="144960"/>
            <a:ext cx="5473778" cy="645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981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-24936" y="26299"/>
            <a:ext cx="916893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COCA, TARASCA</a:t>
            </a:r>
          </a:p>
          <a:p>
            <a:r>
              <a:rPr lang="es-ES" sz="2000" b="1" dirty="0">
                <a:solidFill>
                  <a:schemeClr val="bg1"/>
                </a:solidFill>
              </a:rPr>
              <a:t>Animal </a:t>
            </a:r>
            <a:r>
              <a:rPr lang="es-ES" sz="2000" b="1" dirty="0" err="1">
                <a:solidFill>
                  <a:schemeClr val="bg1"/>
                </a:solidFill>
              </a:rPr>
              <a:t>monstrioso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co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corpo</a:t>
            </a:r>
            <a:r>
              <a:rPr lang="es-ES" sz="2000" b="1" dirty="0">
                <a:solidFill>
                  <a:schemeClr val="bg1"/>
                </a:solidFill>
              </a:rPr>
              <a:t> de dragón e cola de </a:t>
            </a:r>
            <a:r>
              <a:rPr lang="es-ES" sz="2000" b="1" dirty="0" err="1">
                <a:solidFill>
                  <a:schemeClr val="bg1"/>
                </a:solidFill>
              </a:rPr>
              <a:t>serpe</a:t>
            </a:r>
            <a:r>
              <a:rPr lang="es-ES" sz="2000" b="1" dirty="0">
                <a:solidFill>
                  <a:schemeClr val="bg1"/>
                </a:solidFill>
              </a:rPr>
              <a:t> que vive no mar </a:t>
            </a:r>
            <a:r>
              <a:rPr lang="es-ES" sz="2000" b="1" dirty="0" err="1">
                <a:solidFill>
                  <a:schemeClr val="bg1"/>
                </a:solidFill>
              </a:rPr>
              <a:t>ou</a:t>
            </a:r>
            <a:r>
              <a:rPr lang="es-ES" sz="2000" b="1" dirty="0">
                <a:solidFill>
                  <a:schemeClr val="bg1"/>
                </a:solidFill>
              </a:rPr>
              <a:t> nos ríos. No lombo </a:t>
            </a:r>
            <a:r>
              <a:rPr lang="es-ES" sz="2000" b="1" dirty="0" err="1">
                <a:solidFill>
                  <a:schemeClr val="bg1"/>
                </a:solidFill>
              </a:rPr>
              <a:t>nácenlle</a:t>
            </a:r>
            <a:r>
              <a:rPr lang="es-ES" sz="2000" b="1" dirty="0">
                <a:solidFill>
                  <a:schemeClr val="bg1"/>
                </a:solidFill>
              </a:rPr>
              <a:t> dúas </a:t>
            </a:r>
            <a:r>
              <a:rPr lang="es-ES" sz="2000" b="1" dirty="0" err="1">
                <a:solidFill>
                  <a:schemeClr val="bg1"/>
                </a:solidFill>
              </a:rPr>
              <a:t>ás</a:t>
            </a:r>
            <a:r>
              <a:rPr lang="es-ES" sz="2000" b="1" dirty="0">
                <a:solidFill>
                  <a:schemeClr val="bg1"/>
                </a:solidFill>
              </a:rPr>
              <a:t> enormes como as dos </a:t>
            </a:r>
            <a:r>
              <a:rPr lang="es-ES" sz="2000" b="1" dirty="0" err="1">
                <a:solidFill>
                  <a:schemeClr val="bg1"/>
                </a:solidFill>
              </a:rPr>
              <a:t>morcegos</a:t>
            </a:r>
            <a:r>
              <a:rPr lang="es-ES" sz="2000" b="1" dirty="0">
                <a:solidFill>
                  <a:schemeClr val="bg1"/>
                </a:solidFill>
              </a:rPr>
              <a:t>, ten </a:t>
            </a:r>
            <a:r>
              <a:rPr lang="es-ES" sz="2000" b="1" dirty="0" err="1">
                <a:solidFill>
                  <a:schemeClr val="bg1"/>
                </a:solidFill>
              </a:rPr>
              <a:t>catro</a:t>
            </a:r>
            <a:r>
              <a:rPr lang="es-ES" sz="2000" b="1" dirty="0">
                <a:solidFill>
                  <a:schemeClr val="bg1"/>
                </a:solidFill>
              </a:rPr>
              <a:t> patas armadas de </a:t>
            </a:r>
            <a:r>
              <a:rPr lang="es-ES" sz="2000" b="1" dirty="0" err="1">
                <a:solidFill>
                  <a:schemeClr val="bg1"/>
                </a:solidFill>
              </a:rPr>
              <a:t>fortes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gadoupas</a:t>
            </a:r>
            <a:r>
              <a:rPr lang="es-ES" sz="2000" b="1" dirty="0">
                <a:solidFill>
                  <a:schemeClr val="bg1"/>
                </a:solidFill>
              </a:rPr>
              <a:t>, </a:t>
            </a:r>
            <a:r>
              <a:rPr lang="es-ES" sz="2000" b="1" dirty="0" err="1">
                <a:solidFill>
                  <a:schemeClr val="bg1"/>
                </a:solidFill>
              </a:rPr>
              <a:t>unha</a:t>
            </a:r>
            <a:r>
              <a:rPr lang="es-ES" sz="2000" b="1" dirty="0">
                <a:solidFill>
                  <a:schemeClr val="bg1"/>
                </a:solidFill>
              </a:rPr>
              <a:t> gran boca armada de </a:t>
            </a:r>
            <a:r>
              <a:rPr lang="es-ES" sz="2000" b="1" dirty="0" err="1">
                <a:solidFill>
                  <a:schemeClr val="bg1"/>
                </a:solidFill>
              </a:rPr>
              <a:t>dentes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afiados</a:t>
            </a:r>
            <a:r>
              <a:rPr lang="es-ES" sz="2000" b="1" dirty="0">
                <a:solidFill>
                  <a:schemeClr val="bg1"/>
                </a:solidFill>
              </a:rPr>
              <a:t> e </a:t>
            </a:r>
            <a:r>
              <a:rPr lang="es-ES" sz="2000" b="1" dirty="0" err="1">
                <a:solidFill>
                  <a:schemeClr val="bg1"/>
                </a:solidFill>
              </a:rPr>
              <a:t>uns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ollos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fumegantes</a:t>
            </a:r>
            <a:r>
              <a:rPr lang="es-ES" sz="2000" b="1" dirty="0">
                <a:solidFill>
                  <a:schemeClr val="bg1"/>
                </a:solidFill>
              </a:rPr>
              <a:t>.</a:t>
            </a:r>
          </a:p>
          <a:p>
            <a:r>
              <a:rPr lang="es-ES" sz="2000" b="1" dirty="0">
                <a:solidFill>
                  <a:schemeClr val="bg1"/>
                </a:solidFill>
              </a:rPr>
              <a:t>Seres </a:t>
            </a:r>
            <a:r>
              <a:rPr lang="es-ES" sz="2000" b="1" dirty="0" err="1">
                <a:solidFill>
                  <a:schemeClr val="bg1"/>
                </a:solidFill>
              </a:rPr>
              <a:t>semellantes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hai</a:t>
            </a:r>
            <a:r>
              <a:rPr lang="es-ES" sz="2000" b="1" dirty="0">
                <a:solidFill>
                  <a:schemeClr val="bg1"/>
                </a:solidFill>
              </a:rPr>
              <a:t> por toda Galicia: </a:t>
            </a:r>
            <a:r>
              <a:rPr lang="es-ES" sz="2000" b="1" dirty="0" err="1">
                <a:solidFill>
                  <a:schemeClr val="bg1"/>
                </a:solidFill>
              </a:rPr>
              <a:t>Verín</a:t>
            </a:r>
            <a:r>
              <a:rPr lang="es-ES" sz="2000" b="1" dirty="0">
                <a:solidFill>
                  <a:schemeClr val="bg1"/>
                </a:solidFill>
              </a:rPr>
              <a:t>, </a:t>
            </a:r>
            <a:r>
              <a:rPr lang="es-ES" sz="2000" b="1" dirty="0" err="1">
                <a:solidFill>
                  <a:schemeClr val="bg1"/>
                </a:solidFill>
              </a:rPr>
              <a:t>Baiona</a:t>
            </a:r>
            <a:r>
              <a:rPr lang="es-ES" sz="2000" b="1" dirty="0">
                <a:solidFill>
                  <a:schemeClr val="bg1"/>
                </a:solidFill>
              </a:rPr>
              <a:t>, Betanzos (camelo), A Coruña (Tarea), Ourense (</a:t>
            </a:r>
            <a:r>
              <a:rPr lang="es-ES" sz="2000" b="1" dirty="0" err="1">
                <a:solidFill>
                  <a:schemeClr val="bg1"/>
                </a:solidFill>
              </a:rPr>
              <a:t>Coquetriz</a:t>
            </a:r>
            <a:r>
              <a:rPr lang="es-ES" sz="2000" b="1" dirty="0">
                <a:solidFill>
                  <a:schemeClr val="bg1"/>
                </a:solidFill>
              </a:rPr>
              <a:t>), Pontevedra, </a:t>
            </a:r>
            <a:r>
              <a:rPr lang="es-ES" sz="2000" b="1" dirty="0" err="1">
                <a:solidFill>
                  <a:schemeClr val="bg1"/>
                </a:solidFill>
              </a:rPr>
              <a:t>Ribadavia</a:t>
            </a:r>
            <a:r>
              <a:rPr lang="es-ES" sz="2000" b="1" dirty="0">
                <a:solidFill>
                  <a:schemeClr val="bg1"/>
                </a:solidFill>
              </a:rPr>
              <a:t> (</a:t>
            </a:r>
            <a:r>
              <a:rPr lang="es-ES" sz="2000" b="1" dirty="0" err="1">
                <a:solidFill>
                  <a:schemeClr val="bg1"/>
                </a:solidFill>
              </a:rPr>
              <a:t>Becha</a:t>
            </a:r>
            <a:r>
              <a:rPr lang="es-ES" sz="2000" b="1" dirty="0">
                <a:solidFill>
                  <a:schemeClr val="bg1"/>
                </a:solidFill>
              </a:rPr>
              <a:t>), Compostela, Tui…</a:t>
            </a: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348879"/>
            <a:ext cx="5400600" cy="4401489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7257917" y="5827038"/>
            <a:ext cx="1427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Rebeca </a:t>
            </a:r>
            <a:r>
              <a:rPr lang="es-ES" b="1" dirty="0" err="1">
                <a:solidFill>
                  <a:schemeClr val="bg1"/>
                </a:solidFill>
              </a:rPr>
              <a:t>Gondar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r>
              <a:rPr lang="es-ES" b="1" dirty="0" err="1">
                <a:solidFill>
                  <a:schemeClr val="bg1"/>
                </a:solidFill>
              </a:rPr>
              <a:t>Meis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9811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88" y="136422"/>
            <a:ext cx="6912768" cy="408840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145131" y="385549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Jorge </a:t>
            </a:r>
            <a:r>
              <a:rPr lang="es-ES" b="1" dirty="0" err="1"/>
              <a:t>Leiro</a:t>
            </a:r>
            <a:r>
              <a:rPr lang="es-ES" b="1" dirty="0"/>
              <a:t> </a:t>
            </a:r>
            <a:r>
              <a:rPr lang="es-ES" b="1" dirty="0" err="1"/>
              <a:t>Dozo</a:t>
            </a:r>
            <a:endParaRPr lang="es-ES" b="1" dirty="0"/>
          </a:p>
        </p:txBody>
      </p:sp>
      <p:sp>
        <p:nvSpPr>
          <p:cNvPr id="6" name="5 Rectángulo"/>
          <p:cNvSpPr/>
          <p:nvPr/>
        </p:nvSpPr>
        <p:spPr>
          <a:xfrm>
            <a:off x="88140" y="4224830"/>
            <a:ext cx="53479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BIBLIOGRAFÍA</a:t>
            </a:r>
          </a:p>
          <a:p>
            <a:r>
              <a:rPr lang="es-ES" sz="1600" b="1" dirty="0">
                <a:solidFill>
                  <a:schemeClr val="bg1"/>
                </a:solidFill>
              </a:rPr>
              <a:t>“</a:t>
            </a:r>
            <a:r>
              <a:rPr lang="es-ES" sz="1600" b="1" dirty="0" err="1">
                <a:solidFill>
                  <a:schemeClr val="bg1"/>
                </a:solidFill>
              </a:rPr>
              <a:t>Ensaio</a:t>
            </a:r>
            <a:r>
              <a:rPr lang="es-ES" sz="1600" b="1" dirty="0">
                <a:solidFill>
                  <a:schemeClr val="bg1"/>
                </a:solidFill>
              </a:rPr>
              <a:t> sobre etnografía”: Vicente Risco</a:t>
            </a:r>
          </a:p>
          <a:p>
            <a:r>
              <a:rPr lang="es-ES" sz="1600" b="1" dirty="0">
                <a:solidFill>
                  <a:schemeClr val="bg1"/>
                </a:solidFill>
              </a:rPr>
              <a:t>“Diccionario dos seres míticos </a:t>
            </a:r>
            <a:r>
              <a:rPr lang="es-ES" sz="1600" b="1" dirty="0" err="1">
                <a:solidFill>
                  <a:schemeClr val="bg1"/>
                </a:solidFill>
              </a:rPr>
              <a:t>galegos</a:t>
            </a:r>
            <a:r>
              <a:rPr lang="es-ES" sz="1600" b="1" dirty="0">
                <a:solidFill>
                  <a:schemeClr val="bg1"/>
                </a:solidFill>
              </a:rPr>
              <a:t>”. </a:t>
            </a:r>
            <a:r>
              <a:rPr lang="es-ES" sz="1600" b="1" dirty="0" err="1">
                <a:solidFill>
                  <a:schemeClr val="bg1"/>
                </a:solidFill>
              </a:rPr>
              <a:t>Xoán</a:t>
            </a:r>
            <a:r>
              <a:rPr lang="es-ES" sz="1600" b="1" dirty="0">
                <a:solidFill>
                  <a:schemeClr val="bg1"/>
                </a:solidFill>
              </a:rPr>
              <a:t> R. Cuba, Antonio </a:t>
            </a:r>
            <a:r>
              <a:rPr lang="es-ES" sz="1600" b="1" dirty="0" err="1">
                <a:solidFill>
                  <a:schemeClr val="bg1"/>
                </a:solidFill>
              </a:rPr>
              <a:t>Reigosa</a:t>
            </a:r>
            <a:r>
              <a:rPr lang="es-ES" sz="1600" b="1" dirty="0">
                <a:solidFill>
                  <a:schemeClr val="bg1"/>
                </a:solidFill>
              </a:rPr>
              <a:t>, </a:t>
            </a:r>
            <a:r>
              <a:rPr lang="es-ES" sz="1600" b="1" dirty="0" err="1">
                <a:solidFill>
                  <a:schemeClr val="bg1"/>
                </a:solidFill>
              </a:rPr>
              <a:t>Xosé</a:t>
            </a:r>
            <a:r>
              <a:rPr lang="es-ES" sz="1600" b="1" dirty="0">
                <a:solidFill>
                  <a:schemeClr val="bg1"/>
                </a:solidFill>
              </a:rPr>
              <a:t> Miranda. Ed </a:t>
            </a:r>
            <a:r>
              <a:rPr lang="es-ES" sz="1600" b="1" dirty="0" err="1">
                <a:solidFill>
                  <a:schemeClr val="bg1"/>
                </a:solidFill>
              </a:rPr>
              <a:t>Xerais</a:t>
            </a:r>
            <a:r>
              <a:rPr lang="es-ES" sz="1600" b="1" dirty="0">
                <a:solidFill>
                  <a:schemeClr val="bg1"/>
                </a:solidFill>
              </a:rPr>
              <a:t>, 1999</a:t>
            </a:r>
          </a:p>
          <a:p>
            <a:r>
              <a:rPr lang="es-ES" sz="1600" b="1" dirty="0">
                <a:solidFill>
                  <a:schemeClr val="bg1"/>
                </a:solidFill>
              </a:rPr>
              <a:t>“</a:t>
            </a:r>
            <a:r>
              <a:rPr lang="es-ES" sz="1600" b="1" dirty="0" err="1">
                <a:solidFill>
                  <a:schemeClr val="bg1"/>
                </a:solidFill>
              </a:rPr>
              <a:t>Antropoloxía</a:t>
            </a:r>
            <a:r>
              <a:rPr lang="es-ES" sz="1600" b="1" dirty="0">
                <a:solidFill>
                  <a:schemeClr val="bg1"/>
                </a:solidFill>
              </a:rPr>
              <a:t> de Galicia”: Ramón Mariño Ferro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2" y="5504282"/>
            <a:ext cx="9144000" cy="134302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7026">
            <a:off x="6581581" y="3490024"/>
            <a:ext cx="2260848" cy="110027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2340E2F-8A6B-F0C5-78D5-85551F0E79D1}"/>
              </a:ext>
            </a:extLst>
          </p:cNvPr>
          <p:cNvSpPr txBox="1"/>
          <p:nvPr/>
        </p:nvSpPr>
        <p:spPr>
          <a:xfrm>
            <a:off x="5004048" y="4454995"/>
            <a:ext cx="20756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bg1"/>
                </a:solidFill>
              </a:rPr>
              <a:t>1º ESO, 2013</a:t>
            </a:r>
            <a:endParaRPr lang="es-ES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Adela Leiro Lois</a:t>
            </a:r>
          </a:p>
          <a:p>
            <a:r>
              <a:rPr lang="es-ES" dirty="0">
                <a:solidFill>
                  <a:schemeClr val="bg1"/>
                </a:solidFill>
              </a:rPr>
              <a:t>IES Francisco Asorey</a:t>
            </a:r>
          </a:p>
          <a:p>
            <a:endParaRPr lang="gl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3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7826"/>
            <a:ext cx="9144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PONTES</a:t>
            </a:r>
          </a:p>
          <a:p>
            <a:r>
              <a:rPr lang="es-ES" sz="2000" b="1" dirty="0">
                <a:solidFill>
                  <a:schemeClr val="bg1"/>
                </a:solidFill>
              </a:rPr>
              <a:t>O demo e os </a:t>
            </a:r>
            <a:r>
              <a:rPr lang="es-ES" sz="2000" b="1" dirty="0" err="1">
                <a:solidFill>
                  <a:schemeClr val="bg1"/>
                </a:solidFill>
              </a:rPr>
              <a:t>seus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axudantes</a:t>
            </a:r>
            <a:r>
              <a:rPr lang="es-ES" sz="2000" b="1" dirty="0">
                <a:solidFill>
                  <a:schemeClr val="bg1"/>
                </a:solidFill>
              </a:rPr>
              <a:t> son </a:t>
            </a:r>
            <a:r>
              <a:rPr lang="es-ES" sz="2000" b="1" dirty="0" err="1">
                <a:solidFill>
                  <a:schemeClr val="bg1"/>
                </a:solidFill>
              </a:rPr>
              <a:t>uns</a:t>
            </a:r>
            <a:r>
              <a:rPr lang="es-ES" sz="2000" b="1" dirty="0">
                <a:solidFill>
                  <a:schemeClr val="bg1"/>
                </a:solidFill>
              </a:rPr>
              <a:t> grandes </a:t>
            </a:r>
            <a:r>
              <a:rPr lang="es-ES" sz="2000" b="1" dirty="0" err="1">
                <a:solidFill>
                  <a:schemeClr val="bg1"/>
                </a:solidFill>
              </a:rPr>
              <a:t>construtores</a:t>
            </a:r>
            <a:r>
              <a:rPr lang="es-ES" sz="2000" b="1" dirty="0">
                <a:solidFill>
                  <a:schemeClr val="bg1"/>
                </a:solidFill>
              </a:rPr>
              <a:t> de </a:t>
            </a:r>
            <a:r>
              <a:rPr lang="es-ES" sz="2000" b="1" dirty="0" err="1">
                <a:solidFill>
                  <a:schemeClr val="bg1"/>
                </a:solidFill>
              </a:rPr>
              <a:t>pontes</a:t>
            </a:r>
            <a:r>
              <a:rPr lang="es-ES" sz="2000" b="1" dirty="0">
                <a:solidFill>
                  <a:schemeClr val="bg1"/>
                </a:solidFill>
              </a:rPr>
              <a:t>, pero </a:t>
            </a:r>
            <a:r>
              <a:rPr lang="es-ES" sz="2000" b="1" dirty="0" err="1">
                <a:solidFill>
                  <a:schemeClr val="bg1"/>
                </a:solidFill>
              </a:rPr>
              <a:t>só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traballan</a:t>
            </a:r>
            <a:r>
              <a:rPr lang="es-ES" sz="2000" b="1" dirty="0">
                <a:solidFill>
                  <a:schemeClr val="bg1"/>
                </a:solidFill>
              </a:rPr>
              <a:t> de </a:t>
            </a:r>
            <a:r>
              <a:rPr lang="es-ES" sz="2000" b="1" dirty="0" err="1">
                <a:solidFill>
                  <a:schemeClr val="bg1"/>
                </a:solidFill>
              </a:rPr>
              <a:t>noite</a:t>
            </a:r>
            <a:r>
              <a:rPr lang="es-ES" sz="2000" b="1" dirty="0">
                <a:solidFill>
                  <a:schemeClr val="bg1"/>
                </a:solidFill>
              </a:rPr>
              <a:t>. O demo </a:t>
            </a:r>
            <a:r>
              <a:rPr lang="es-ES" sz="2000" b="1" dirty="0" err="1">
                <a:solidFill>
                  <a:schemeClr val="bg1"/>
                </a:solidFill>
              </a:rPr>
              <a:t>traballa</a:t>
            </a:r>
            <a:r>
              <a:rPr lang="es-ES" sz="2000" b="1" dirty="0">
                <a:solidFill>
                  <a:schemeClr val="bg1"/>
                </a:solidFill>
              </a:rPr>
              <a:t> por encargo, </a:t>
            </a:r>
            <a:r>
              <a:rPr lang="es-ES" sz="2000" b="1" dirty="0" err="1">
                <a:solidFill>
                  <a:schemeClr val="bg1"/>
                </a:solidFill>
              </a:rPr>
              <a:t>xeralmenta</a:t>
            </a:r>
            <a:r>
              <a:rPr lang="es-ES" sz="2000" b="1" dirty="0">
                <a:solidFill>
                  <a:schemeClr val="bg1"/>
                </a:solidFill>
              </a:rPr>
              <a:t> a cambio de </a:t>
            </a:r>
            <a:r>
              <a:rPr lang="es-ES" sz="2000" b="1" dirty="0" err="1">
                <a:solidFill>
                  <a:schemeClr val="bg1"/>
                </a:solidFill>
              </a:rPr>
              <a:t>venderlle</a:t>
            </a:r>
            <a:r>
              <a:rPr lang="es-ES" sz="2000" b="1" dirty="0">
                <a:solidFill>
                  <a:schemeClr val="bg1"/>
                </a:solidFill>
              </a:rPr>
              <a:t> a alma. A ponte e </a:t>
            </a:r>
            <a:r>
              <a:rPr lang="es-ES" sz="2000" b="1" dirty="0" err="1">
                <a:solidFill>
                  <a:schemeClr val="bg1"/>
                </a:solidFill>
              </a:rPr>
              <a:t>Albarellos</a:t>
            </a:r>
            <a:r>
              <a:rPr lang="es-ES" sz="2000" b="1" dirty="0">
                <a:solidFill>
                  <a:schemeClr val="bg1"/>
                </a:solidFill>
              </a:rPr>
              <a:t> (</a:t>
            </a:r>
            <a:r>
              <a:rPr lang="es-ES" sz="2000" b="1" dirty="0" err="1">
                <a:solidFill>
                  <a:schemeClr val="bg1"/>
                </a:solidFill>
              </a:rPr>
              <a:t>Boborás</a:t>
            </a:r>
            <a:r>
              <a:rPr lang="es-ES" sz="2000" b="1" dirty="0">
                <a:solidFill>
                  <a:schemeClr val="bg1"/>
                </a:solidFill>
              </a:rPr>
              <a:t>) non ten baranda porque os demos non </a:t>
            </a:r>
            <a:r>
              <a:rPr lang="es-ES" sz="2000" b="1" dirty="0" err="1">
                <a:solidFill>
                  <a:schemeClr val="bg1"/>
                </a:solidFill>
              </a:rPr>
              <a:t>foron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quen</a:t>
            </a:r>
            <a:r>
              <a:rPr lang="es-ES" sz="2000" b="1" dirty="0">
                <a:solidFill>
                  <a:schemeClr val="bg1"/>
                </a:solidFill>
              </a:rPr>
              <a:t> de </a:t>
            </a:r>
            <a:r>
              <a:rPr lang="es-ES" sz="2000" b="1" dirty="0" err="1">
                <a:solidFill>
                  <a:schemeClr val="bg1"/>
                </a:solidFill>
              </a:rPr>
              <a:t>rematala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nunha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noite</a:t>
            </a:r>
            <a:r>
              <a:rPr lang="es-ES" sz="2000" b="1" dirty="0">
                <a:solidFill>
                  <a:schemeClr val="bg1"/>
                </a:solidFill>
              </a:rPr>
              <a:t>.</a:t>
            </a: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  <a:effectLst/>
            </a:endParaRPr>
          </a:p>
          <a:p>
            <a:endParaRPr lang="es-ES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9" y="1916832"/>
            <a:ext cx="6675009" cy="475252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07504" y="2348880"/>
            <a:ext cx="22322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-Canta o galo </a:t>
            </a:r>
            <a:r>
              <a:rPr lang="es-ES" b="1" dirty="0" err="1">
                <a:solidFill>
                  <a:schemeClr val="bg1"/>
                </a:solidFill>
              </a:rPr>
              <a:t>branco</a:t>
            </a:r>
            <a:r>
              <a:rPr lang="es-ES" b="1" dirty="0">
                <a:solidFill>
                  <a:schemeClr val="bg1"/>
                </a:solidFill>
              </a:rPr>
              <a:t>, pico </a:t>
            </a:r>
            <a:r>
              <a:rPr lang="es-ES" b="1" dirty="0" err="1">
                <a:solidFill>
                  <a:schemeClr val="bg1"/>
                </a:solidFill>
              </a:rPr>
              <a:t>ó</a:t>
            </a:r>
            <a:r>
              <a:rPr lang="es-ES" b="1" dirty="0">
                <a:solidFill>
                  <a:schemeClr val="bg1"/>
                </a:solidFill>
              </a:rPr>
              <a:t> canto!</a:t>
            </a:r>
          </a:p>
          <a:p>
            <a:endParaRPr lang="es-ES" b="1" dirty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-Canta o galo pinto, ande o pico!</a:t>
            </a:r>
          </a:p>
          <a:p>
            <a:endParaRPr lang="es-ES" b="1" dirty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-Canta o galo negro, pico quedo!</a:t>
            </a:r>
          </a:p>
          <a:p>
            <a:endParaRPr lang="es-ES" b="1" dirty="0">
              <a:solidFill>
                <a:schemeClr val="bg1"/>
              </a:solidFill>
            </a:endParaRPr>
          </a:p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2422243" y="630997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Jorge </a:t>
            </a:r>
            <a:r>
              <a:rPr lang="es-ES" b="1" dirty="0" err="1">
                <a:solidFill>
                  <a:schemeClr val="bg1"/>
                </a:solidFill>
              </a:rPr>
              <a:t>Leiro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Dozo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79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1309084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rial Black" pitchFamily="34" charset="0"/>
              </a:rPr>
              <a:t>CEO</a:t>
            </a:r>
            <a:endParaRPr lang="es-ES_tradnl" sz="9600" dirty="0">
              <a:solidFill>
                <a:schemeClr val="tx2">
                  <a:lumMod val="20000"/>
                  <a:lumOff val="80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  <a:latin typeface="Arial Black" pitchFamily="34" charset="0"/>
            </a:endParaRPr>
          </a:p>
          <a:p>
            <a:endParaRPr lang="es-ES_tradnl" sz="9600" b="1" dirty="0">
              <a:solidFill>
                <a:schemeClr val="bg1"/>
              </a:solidFill>
              <a:effectLst/>
            </a:endParaRPr>
          </a:p>
          <a:p>
            <a:endParaRPr lang="es-ES" sz="9600" b="1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442483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0</TotalTime>
  <Words>4560</Words>
  <Application>Microsoft Office PowerPoint</Application>
  <PresentationFormat>Presentación en pantalla (4:3)</PresentationFormat>
  <Paragraphs>296</Paragraphs>
  <Slides>75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75</vt:i4>
      </vt:variant>
    </vt:vector>
  </HeadingPairs>
  <TitlesOfParts>
    <vt:vector size="79" baseType="lpstr">
      <vt:lpstr>Arial</vt:lpstr>
      <vt:lpstr>Arial Black</vt:lpstr>
      <vt:lpstr>Calibri</vt:lpstr>
      <vt:lpstr>Tema de Office</vt:lpstr>
      <vt:lpstr>lendas contos crenzas 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lendas contos crenzas …</dc:title>
  <dc:creator>Adela</dc:creator>
  <cp:lastModifiedBy>LENOVO</cp:lastModifiedBy>
  <cp:revision>50</cp:revision>
  <dcterms:created xsi:type="dcterms:W3CDTF">2013-04-20T08:47:59Z</dcterms:created>
  <dcterms:modified xsi:type="dcterms:W3CDTF">2025-06-16T08:32:11Z</dcterms:modified>
</cp:coreProperties>
</file>